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/>
            </a:lvl1pPr>
            <a:lvl2pPr marL="0" marR="0" lvl="1" indent="0" algn="r" rtl="0">
              <a:spcBef>
                <a:spcPts val="0"/>
              </a:spcBef>
              <a:buNone/>
              <a:defRPr/>
            </a:lvl2pPr>
            <a:lvl3pPr marL="0" marR="0" lvl="2" indent="0" algn="r" rtl="0">
              <a:spcBef>
                <a:spcPts val="0"/>
              </a:spcBef>
              <a:buNone/>
              <a:defRPr/>
            </a:lvl3pPr>
            <a:lvl4pPr marL="0" marR="0" lvl="3" indent="0" algn="r" rtl="0">
              <a:spcBef>
                <a:spcPts val="0"/>
              </a:spcBef>
              <a:buNone/>
              <a:defRPr/>
            </a:lvl4pPr>
            <a:lvl5pPr marL="0" marR="0" lvl="4" indent="0" algn="r" rtl="0">
              <a:spcBef>
                <a:spcPts val="0"/>
              </a:spcBef>
              <a:buNone/>
              <a:defRPr/>
            </a:lvl5pPr>
            <a:lvl6pPr marL="0" marR="0" lvl="5" indent="0" algn="r" rtl="0">
              <a:spcBef>
                <a:spcPts val="0"/>
              </a:spcBef>
              <a:buNone/>
              <a:defRPr/>
            </a:lvl6pPr>
            <a:lvl7pPr marL="0" marR="0" lvl="6" indent="0" algn="r" rtl="0">
              <a:spcBef>
                <a:spcPts val="0"/>
              </a:spcBef>
              <a:buNone/>
              <a:defRPr/>
            </a:lvl7pPr>
            <a:lvl8pPr marL="0" marR="0" lvl="7" indent="0" algn="r" rtl="0">
              <a:spcBef>
                <a:spcPts val="0"/>
              </a:spcBef>
              <a:buNone/>
              <a:defRPr/>
            </a:lvl8pPr>
            <a:lvl9pPr marL="0" marR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/>
            </a:lvl1pPr>
            <a:lvl2pPr marL="0" marR="0" lvl="1" indent="0" algn="r" rtl="0">
              <a:spcBef>
                <a:spcPts val="0"/>
              </a:spcBef>
              <a:buNone/>
              <a:defRPr/>
            </a:lvl2pPr>
            <a:lvl3pPr marL="0" marR="0" lvl="2" indent="0" algn="r" rtl="0">
              <a:spcBef>
                <a:spcPts val="0"/>
              </a:spcBef>
              <a:buNone/>
              <a:defRPr/>
            </a:lvl3pPr>
            <a:lvl4pPr marL="0" marR="0" lvl="3" indent="0" algn="r" rtl="0">
              <a:spcBef>
                <a:spcPts val="0"/>
              </a:spcBef>
              <a:buNone/>
              <a:defRPr/>
            </a:lvl4pPr>
            <a:lvl5pPr marL="0" marR="0" lvl="4" indent="0" algn="r" rtl="0">
              <a:spcBef>
                <a:spcPts val="0"/>
              </a:spcBef>
              <a:buNone/>
              <a:defRPr/>
            </a:lvl5pPr>
            <a:lvl6pPr marL="0" marR="0" lvl="5" indent="0" algn="r" rtl="0">
              <a:spcBef>
                <a:spcPts val="0"/>
              </a:spcBef>
              <a:buNone/>
              <a:defRPr/>
            </a:lvl6pPr>
            <a:lvl7pPr marL="0" marR="0" lvl="6" indent="0" algn="r" rtl="0">
              <a:spcBef>
                <a:spcPts val="0"/>
              </a:spcBef>
              <a:buNone/>
              <a:defRPr/>
            </a:lvl7pPr>
            <a:lvl8pPr marL="0" marR="0" lvl="7" indent="0" algn="r" rtl="0">
              <a:spcBef>
                <a:spcPts val="0"/>
              </a:spcBef>
              <a:buNone/>
              <a:defRPr/>
            </a:lvl8pPr>
            <a:lvl9pPr marL="0" marR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/>
            </a:lvl1pPr>
            <a:lvl2pPr marL="0" marR="0" lvl="1" indent="0" algn="r" rtl="0">
              <a:spcBef>
                <a:spcPts val="0"/>
              </a:spcBef>
              <a:buNone/>
              <a:defRPr/>
            </a:lvl2pPr>
            <a:lvl3pPr marL="0" marR="0" lvl="2" indent="0" algn="r" rtl="0">
              <a:spcBef>
                <a:spcPts val="0"/>
              </a:spcBef>
              <a:buNone/>
              <a:defRPr/>
            </a:lvl3pPr>
            <a:lvl4pPr marL="0" marR="0" lvl="3" indent="0" algn="r" rtl="0">
              <a:spcBef>
                <a:spcPts val="0"/>
              </a:spcBef>
              <a:buNone/>
              <a:defRPr/>
            </a:lvl4pPr>
            <a:lvl5pPr marL="0" marR="0" lvl="4" indent="0" algn="r" rtl="0">
              <a:spcBef>
                <a:spcPts val="0"/>
              </a:spcBef>
              <a:buNone/>
              <a:defRPr/>
            </a:lvl5pPr>
            <a:lvl6pPr marL="0" marR="0" lvl="5" indent="0" algn="r" rtl="0">
              <a:spcBef>
                <a:spcPts val="0"/>
              </a:spcBef>
              <a:buNone/>
              <a:defRPr/>
            </a:lvl6pPr>
            <a:lvl7pPr marL="0" marR="0" lvl="6" indent="0" algn="r" rtl="0">
              <a:spcBef>
                <a:spcPts val="0"/>
              </a:spcBef>
              <a:buNone/>
              <a:defRPr/>
            </a:lvl7pPr>
            <a:lvl8pPr marL="0" marR="0" lvl="7" indent="0" algn="r" rtl="0">
              <a:spcBef>
                <a:spcPts val="0"/>
              </a:spcBef>
              <a:buNone/>
              <a:defRPr/>
            </a:lvl8pPr>
            <a:lvl9pPr marL="0" marR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/>
            </a:lvl1pPr>
            <a:lvl2pPr marL="0" marR="0" lvl="1" indent="0" algn="r" rtl="0">
              <a:spcBef>
                <a:spcPts val="0"/>
              </a:spcBef>
              <a:buNone/>
              <a:defRPr/>
            </a:lvl2pPr>
            <a:lvl3pPr marL="0" marR="0" lvl="2" indent="0" algn="r" rtl="0">
              <a:spcBef>
                <a:spcPts val="0"/>
              </a:spcBef>
              <a:buNone/>
              <a:defRPr/>
            </a:lvl3pPr>
            <a:lvl4pPr marL="0" marR="0" lvl="3" indent="0" algn="r" rtl="0">
              <a:spcBef>
                <a:spcPts val="0"/>
              </a:spcBef>
              <a:buNone/>
              <a:defRPr/>
            </a:lvl4pPr>
            <a:lvl5pPr marL="0" marR="0" lvl="4" indent="0" algn="r" rtl="0">
              <a:spcBef>
                <a:spcPts val="0"/>
              </a:spcBef>
              <a:buNone/>
              <a:defRPr/>
            </a:lvl5pPr>
            <a:lvl6pPr marL="0" marR="0" lvl="5" indent="0" algn="r" rtl="0">
              <a:spcBef>
                <a:spcPts val="0"/>
              </a:spcBef>
              <a:buNone/>
              <a:defRPr/>
            </a:lvl6pPr>
            <a:lvl7pPr marL="0" marR="0" lvl="6" indent="0" algn="r" rtl="0">
              <a:spcBef>
                <a:spcPts val="0"/>
              </a:spcBef>
              <a:buNone/>
              <a:defRPr/>
            </a:lvl7pPr>
            <a:lvl8pPr marL="0" marR="0" lvl="7" indent="0" algn="r" rtl="0">
              <a:spcBef>
                <a:spcPts val="0"/>
              </a:spcBef>
              <a:buNone/>
              <a:defRPr/>
            </a:lvl8pPr>
            <a:lvl9pPr marL="0" marR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/>
            </a:lvl1pPr>
            <a:lvl2pPr marL="0" marR="0" lvl="1" indent="0" algn="r" rtl="0">
              <a:spcBef>
                <a:spcPts val="0"/>
              </a:spcBef>
              <a:buNone/>
              <a:defRPr/>
            </a:lvl2pPr>
            <a:lvl3pPr marL="0" marR="0" lvl="2" indent="0" algn="r" rtl="0">
              <a:spcBef>
                <a:spcPts val="0"/>
              </a:spcBef>
              <a:buNone/>
              <a:defRPr/>
            </a:lvl3pPr>
            <a:lvl4pPr marL="0" marR="0" lvl="3" indent="0" algn="r" rtl="0">
              <a:spcBef>
                <a:spcPts val="0"/>
              </a:spcBef>
              <a:buNone/>
              <a:defRPr/>
            </a:lvl4pPr>
            <a:lvl5pPr marL="0" marR="0" lvl="4" indent="0" algn="r" rtl="0">
              <a:spcBef>
                <a:spcPts val="0"/>
              </a:spcBef>
              <a:buNone/>
              <a:defRPr/>
            </a:lvl5pPr>
            <a:lvl6pPr marL="0" marR="0" lvl="5" indent="0" algn="r" rtl="0">
              <a:spcBef>
                <a:spcPts val="0"/>
              </a:spcBef>
              <a:buNone/>
              <a:defRPr/>
            </a:lvl6pPr>
            <a:lvl7pPr marL="0" marR="0" lvl="6" indent="0" algn="r" rtl="0">
              <a:spcBef>
                <a:spcPts val="0"/>
              </a:spcBef>
              <a:buNone/>
              <a:defRPr/>
            </a:lvl7pPr>
            <a:lvl8pPr marL="0" marR="0" lvl="7" indent="0" algn="r" rtl="0">
              <a:spcBef>
                <a:spcPts val="0"/>
              </a:spcBef>
              <a:buNone/>
              <a:defRPr/>
            </a:lvl8pPr>
            <a:lvl9pPr marL="0" marR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objOnly">
  <p:cSld name="OBJECT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/>
            </a:lvl1pPr>
            <a:lvl2pPr marL="0" marR="0" lvl="1" indent="0" algn="r" rtl="0">
              <a:spcBef>
                <a:spcPts val="0"/>
              </a:spcBef>
              <a:buNone/>
              <a:defRPr/>
            </a:lvl2pPr>
            <a:lvl3pPr marL="0" marR="0" lvl="2" indent="0" algn="r" rtl="0">
              <a:spcBef>
                <a:spcPts val="0"/>
              </a:spcBef>
              <a:buNone/>
              <a:defRPr/>
            </a:lvl3pPr>
            <a:lvl4pPr marL="0" marR="0" lvl="3" indent="0" algn="r" rtl="0">
              <a:spcBef>
                <a:spcPts val="0"/>
              </a:spcBef>
              <a:buNone/>
              <a:defRPr/>
            </a:lvl4pPr>
            <a:lvl5pPr marL="0" marR="0" lvl="4" indent="0" algn="r" rtl="0">
              <a:spcBef>
                <a:spcPts val="0"/>
              </a:spcBef>
              <a:buNone/>
              <a:defRPr/>
            </a:lvl5pPr>
            <a:lvl6pPr marL="0" marR="0" lvl="5" indent="0" algn="r" rtl="0">
              <a:spcBef>
                <a:spcPts val="0"/>
              </a:spcBef>
              <a:buNone/>
              <a:defRPr/>
            </a:lvl6pPr>
            <a:lvl7pPr marL="0" marR="0" lvl="6" indent="0" algn="r" rtl="0">
              <a:spcBef>
                <a:spcPts val="0"/>
              </a:spcBef>
              <a:buNone/>
              <a:defRPr/>
            </a:lvl7pPr>
            <a:lvl8pPr marL="0" marR="0" lvl="7" indent="0" algn="r" rtl="0">
              <a:spcBef>
                <a:spcPts val="0"/>
              </a:spcBef>
              <a:buNone/>
              <a:defRPr/>
            </a:lvl8pPr>
            <a:lvl9pPr marL="0" marR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/>
            </a:lvl1pPr>
            <a:lvl2pPr marL="0" marR="0" lvl="1" indent="0" algn="r" rtl="0">
              <a:spcBef>
                <a:spcPts val="0"/>
              </a:spcBef>
              <a:buNone/>
              <a:defRPr/>
            </a:lvl2pPr>
            <a:lvl3pPr marL="0" marR="0" lvl="2" indent="0" algn="r" rtl="0">
              <a:spcBef>
                <a:spcPts val="0"/>
              </a:spcBef>
              <a:buNone/>
              <a:defRPr/>
            </a:lvl3pPr>
            <a:lvl4pPr marL="0" marR="0" lvl="3" indent="0" algn="r" rtl="0">
              <a:spcBef>
                <a:spcPts val="0"/>
              </a:spcBef>
              <a:buNone/>
              <a:defRPr/>
            </a:lvl4pPr>
            <a:lvl5pPr marL="0" marR="0" lvl="4" indent="0" algn="r" rtl="0">
              <a:spcBef>
                <a:spcPts val="0"/>
              </a:spcBef>
              <a:buNone/>
              <a:defRPr/>
            </a:lvl5pPr>
            <a:lvl6pPr marL="0" marR="0" lvl="5" indent="0" algn="r" rtl="0">
              <a:spcBef>
                <a:spcPts val="0"/>
              </a:spcBef>
              <a:buNone/>
              <a:defRPr/>
            </a:lvl6pPr>
            <a:lvl7pPr marL="0" marR="0" lvl="6" indent="0" algn="r" rtl="0">
              <a:spcBef>
                <a:spcPts val="0"/>
              </a:spcBef>
              <a:buNone/>
              <a:defRPr/>
            </a:lvl7pPr>
            <a:lvl8pPr marL="0" marR="0" lvl="7" indent="0" algn="r" rtl="0">
              <a:spcBef>
                <a:spcPts val="0"/>
              </a:spcBef>
              <a:buNone/>
              <a:defRPr/>
            </a:lvl8pPr>
            <a:lvl9pPr marL="0" marR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/>
            </a:lvl1pPr>
            <a:lvl2pPr marL="0" marR="0" lvl="1" indent="0" algn="r" rtl="0">
              <a:spcBef>
                <a:spcPts val="0"/>
              </a:spcBef>
              <a:buNone/>
              <a:defRPr/>
            </a:lvl2pPr>
            <a:lvl3pPr marL="0" marR="0" lvl="2" indent="0" algn="r" rtl="0">
              <a:spcBef>
                <a:spcPts val="0"/>
              </a:spcBef>
              <a:buNone/>
              <a:defRPr/>
            </a:lvl3pPr>
            <a:lvl4pPr marL="0" marR="0" lvl="3" indent="0" algn="r" rtl="0">
              <a:spcBef>
                <a:spcPts val="0"/>
              </a:spcBef>
              <a:buNone/>
              <a:defRPr/>
            </a:lvl4pPr>
            <a:lvl5pPr marL="0" marR="0" lvl="4" indent="0" algn="r" rtl="0">
              <a:spcBef>
                <a:spcPts val="0"/>
              </a:spcBef>
              <a:buNone/>
              <a:defRPr/>
            </a:lvl5pPr>
            <a:lvl6pPr marL="0" marR="0" lvl="5" indent="0" algn="r" rtl="0">
              <a:spcBef>
                <a:spcPts val="0"/>
              </a:spcBef>
              <a:buNone/>
              <a:defRPr/>
            </a:lvl6pPr>
            <a:lvl7pPr marL="0" marR="0" lvl="6" indent="0" algn="r" rtl="0">
              <a:spcBef>
                <a:spcPts val="0"/>
              </a:spcBef>
              <a:buNone/>
              <a:defRPr/>
            </a:lvl7pPr>
            <a:lvl8pPr marL="0" marR="0" lvl="7" indent="0" algn="r" rtl="0">
              <a:spcBef>
                <a:spcPts val="0"/>
              </a:spcBef>
              <a:buNone/>
              <a:defRPr/>
            </a:lvl8pPr>
            <a:lvl9pPr marL="0" marR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/>
            </a:lvl1pPr>
            <a:lvl2pPr marL="0" marR="0" lvl="1" indent="0" algn="r" rtl="0">
              <a:spcBef>
                <a:spcPts val="0"/>
              </a:spcBef>
              <a:buNone/>
              <a:defRPr/>
            </a:lvl2pPr>
            <a:lvl3pPr marL="0" marR="0" lvl="2" indent="0" algn="r" rtl="0">
              <a:spcBef>
                <a:spcPts val="0"/>
              </a:spcBef>
              <a:buNone/>
              <a:defRPr/>
            </a:lvl3pPr>
            <a:lvl4pPr marL="0" marR="0" lvl="3" indent="0" algn="r" rtl="0">
              <a:spcBef>
                <a:spcPts val="0"/>
              </a:spcBef>
              <a:buNone/>
              <a:defRPr/>
            </a:lvl4pPr>
            <a:lvl5pPr marL="0" marR="0" lvl="4" indent="0" algn="r" rtl="0">
              <a:spcBef>
                <a:spcPts val="0"/>
              </a:spcBef>
              <a:buNone/>
              <a:defRPr/>
            </a:lvl5pPr>
            <a:lvl6pPr marL="0" marR="0" lvl="5" indent="0" algn="r" rtl="0">
              <a:spcBef>
                <a:spcPts val="0"/>
              </a:spcBef>
              <a:buNone/>
              <a:defRPr/>
            </a:lvl6pPr>
            <a:lvl7pPr marL="0" marR="0" lvl="6" indent="0" algn="r" rtl="0">
              <a:spcBef>
                <a:spcPts val="0"/>
              </a:spcBef>
              <a:buNone/>
              <a:defRPr/>
            </a:lvl7pPr>
            <a:lvl8pPr marL="0" marR="0" lvl="7" indent="0" algn="r" rtl="0">
              <a:spcBef>
                <a:spcPts val="0"/>
              </a:spcBef>
              <a:buNone/>
              <a:defRPr/>
            </a:lvl8pPr>
            <a:lvl9pPr marL="0" marR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/>
            </a:lvl1pPr>
            <a:lvl2pPr marL="0" marR="0" lvl="1" indent="0" algn="r" rtl="0">
              <a:spcBef>
                <a:spcPts val="0"/>
              </a:spcBef>
              <a:buNone/>
              <a:defRPr/>
            </a:lvl2pPr>
            <a:lvl3pPr marL="0" marR="0" lvl="2" indent="0" algn="r" rtl="0">
              <a:spcBef>
                <a:spcPts val="0"/>
              </a:spcBef>
              <a:buNone/>
              <a:defRPr/>
            </a:lvl3pPr>
            <a:lvl4pPr marL="0" marR="0" lvl="3" indent="0" algn="r" rtl="0">
              <a:spcBef>
                <a:spcPts val="0"/>
              </a:spcBef>
              <a:buNone/>
              <a:defRPr/>
            </a:lvl4pPr>
            <a:lvl5pPr marL="0" marR="0" lvl="4" indent="0" algn="r" rtl="0">
              <a:spcBef>
                <a:spcPts val="0"/>
              </a:spcBef>
              <a:buNone/>
              <a:defRPr/>
            </a:lvl5pPr>
            <a:lvl6pPr marL="0" marR="0" lvl="5" indent="0" algn="r" rtl="0">
              <a:spcBef>
                <a:spcPts val="0"/>
              </a:spcBef>
              <a:buNone/>
              <a:defRPr/>
            </a:lvl6pPr>
            <a:lvl7pPr marL="0" marR="0" lvl="6" indent="0" algn="r" rtl="0">
              <a:spcBef>
                <a:spcPts val="0"/>
              </a:spcBef>
              <a:buNone/>
              <a:defRPr/>
            </a:lvl7pPr>
            <a:lvl8pPr marL="0" marR="0" lvl="7" indent="0" algn="r" rtl="0">
              <a:spcBef>
                <a:spcPts val="0"/>
              </a:spcBef>
              <a:buNone/>
              <a:defRPr/>
            </a:lvl8pPr>
            <a:lvl9pPr marL="0" marR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/>
            </a:lvl1pPr>
            <a:lvl2pPr marL="0" marR="0" lvl="1" indent="0" algn="r" rtl="0">
              <a:spcBef>
                <a:spcPts val="0"/>
              </a:spcBef>
              <a:buNone/>
              <a:defRPr/>
            </a:lvl2pPr>
            <a:lvl3pPr marL="0" marR="0" lvl="2" indent="0" algn="r" rtl="0">
              <a:spcBef>
                <a:spcPts val="0"/>
              </a:spcBef>
              <a:buNone/>
              <a:defRPr/>
            </a:lvl3pPr>
            <a:lvl4pPr marL="0" marR="0" lvl="3" indent="0" algn="r" rtl="0">
              <a:spcBef>
                <a:spcPts val="0"/>
              </a:spcBef>
              <a:buNone/>
              <a:defRPr/>
            </a:lvl4pPr>
            <a:lvl5pPr marL="0" marR="0" lvl="4" indent="0" algn="r" rtl="0">
              <a:spcBef>
                <a:spcPts val="0"/>
              </a:spcBef>
              <a:buNone/>
              <a:defRPr/>
            </a:lvl5pPr>
            <a:lvl6pPr marL="0" marR="0" lvl="5" indent="0" algn="r" rtl="0">
              <a:spcBef>
                <a:spcPts val="0"/>
              </a:spcBef>
              <a:buNone/>
              <a:defRPr/>
            </a:lvl6pPr>
            <a:lvl7pPr marL="0" marR="0" lvl="6" indent="0" algn="r" rtl="0">
              <a:spcBef>
                <a:spcPts val="0"/>
              </a:spcBef>
              <a:buNone/>
              <a:defRPr/>
            </a:lvl7pPr>
            <a:lvl8pPr marL="0" marR="0" lvl="7" indent="0" algn="r" rtl="0">
              <a:spcBef>
                <a:spcPts val="0"/>
              </a:spcBef>
              <a:buNone/>
              <a:defRPr/>
            </a:lvl8pPr>
            <a:lvl9pPr marL="0" marR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/>
            </a:lvl1pPr>
            <a:lvl2pPr marL="0" marR="0" lvl="1" indent="0" algn="r" rtl="0">
              <a:spcBef>
                <a:spcPts val="0"/>
              </a:spcBef>
              <a:buNone/>
              <a:defRPr/>
            </a:lvl2pPr>
            <a:lvl3pPr marL="0" marR="0" lvl="2" indent="0" algn="r" rtl="0">
              <a:spcBef>
                <a:spcPts val="0"/>
              </a:spcBef>
              <a:buNone/>
              <a:defRPr/>
            </a:lvl3pPr>
            <a:lvl4pPr marL="0" marR="0" lvl="3" indent="0" algn="r" rtl="0">
              <a:spcBef>
                <a:spcPts val="0"/>
              </a:spcBef>
              <a:buNone/>
              <a:defRPr/>
            </a:lvl4pPr>
            <a:lvl5pPr marL="0" marR="0" lvl="4" indent="0" algn="r" rtl="0">
              <a:spcBef>
                <a:spcPts val="0"/>
              </a:spcBef>
              <a:buNone/>
              <a:defRPr/>
            </a:lvl5pPr>
            <a:lvl6pPr marL="0" marR="0" lvl="5" indent="0" algn="r" rtl="0">
              <a:spcBef>
                <a:spcPts val="0"/>
              </a:spcBef>
              <a:buNone/>
              <a:defRPr/>
            </a:lvl6pPr>
            <a:lvl7pPr marL="0" marR="0" lvl="6" indent="0" algn="r" rtl="0">
              <a:spcBef>
                <a:spcPts val="0"/>
              </a:spcBef>
              <a:buNone/>
              <a:defRPr/>
            </a:lvl7pPr>
            <a:lvl8pPr marL="0" marR="0" lvl="7" indent="0" algn="r" rtl="0">
              <a:spcBef>
                <a:spcPts val="0"/>
              </a:spcBef>
              <a:buNone/>
              <a:defRPr/>
            </a:lvl8pPr>
            <a:lvl9pPr marL="0" marR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marR="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marL="2286000" marR="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marR="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6pPr>
            <a:lvl7pPr marL="3200400" marR="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7pPr>
            <a:lvl8pPr marL="3657600" marR="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8pPr>
            <a:lvl9pPr marL="4114800" marR="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/>
            </a:lvl1pPr>
            <a:lvl2pPr marL="0" marR="0" lvl="1" indent="0" algn="r" rtl="0">
              <a:spcBef>
                <a:spcPts val="0"/>
              </a:spcBef>
              <a:buNone/>
              <a:defRPr/>
            </a:lvl2pPr>
            <a:lvl3pPr marL="0" marR="0" lvl="2" indent="0" algn="r" rtl="0">
              <a:spcBef>
                <a:spcPts val="0"/>
              </a:spcBef>
              <a:buNone/>
              <a:defRPr/>
            </a:lvl3pPr>
            <a:lvl4pPr marL="0" marR="0" lvl="3" indent="0" algn="r" rtl="0">
              <a:spcBef>
                <a:spcPts val="0"/>
              </a:spcBef>
              <a:buNone/>
              <a:defRPr/>
            </a:lvl4pPr>
            <a:lvl5pPr marL="0" marR="0" lvl="4" indent="0" algn="r" rtl="0">
              <a:spcBef>
                <a:spcPts val="0"/>
              </a:spcBef>
              <a:buNone/>
              <a:defRPr/>
            </a:lvl5pPr>
            <a:lvl6pPr marL="0" marR="0" lvl="5" indent="0" algn="r" rtl="0">
              <a:spcBef>
                <a:spcPts val="0"/>
              </a:spcBef>
              <a:buNone/>
              <a:defRPr/>
            </a:lvl6pPr>
            <a:lvl7pPr marL="0" marR="0" lvl="6" indent="0" algn="r" rtl="0">
              <a:spcBef>
                <a:spcPts val="0"/>
              </a:spcBef>
              <a:buNone/>
              <a:defRPr/>
            </a:lvl7pPr>
            <a:lvl8pPr marL="0" marR="0" lvl="7" indent="0" algn="r" rtl="0">
              <a:spcBef>
                <a:spcPts val="0"/>
              </a:spcBef>
              <a:buNone/>
              <a:defRPr/>
            </a:lvl8pPr>
            <a:lvl9pPr marL="0" marR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Georgia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The Majesty of the Super Semi-Colon</a:t>
            </a: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9450" y="1698625"/>
            <a:ext cx="5932700" cy="444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Georgia"/>
              <a:buNone/>
            </a:pPr>
            <a:r>
              <a:rPr lang="en-US" sz="72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Colon :</a:t>
            </a:r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Use a </a:t>
            </a:r>
            <a:r>
              <a:rPr lang="en-US" sz="3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colon [ : ]</a:t>
            </a: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before a list or an explanation that is preceded by a clause that can stand by itself.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Georgia"/>
              <a:buChar char="•"/>
            </a:pPr>
            <a:r>
              <a:rPr lang="en-US" sz="6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There is only one thing left to do now</a:t>
            </a:r>
            <a:r>
              <a:rPr lang="en-US" sz="60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r>
              <a:rPr lang="en-US" sz="6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confess while you still have time.</a:t>
            </a:r>
            <a:endParaRPr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60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Georgia"/>
              <a:buNone/>
            </a:pPr>
            <a:r>
              <a:rPr lang="en-US" sz="72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Colon :</a:t>
            </a: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Use a </a:t>
            </a:r>
            <a:r>
              <a:rPr lang="en-US" sz="3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colon [ : ]</a:t>
            </a: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to introduce a quote.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Georgia"/>
              <a:buChar char="•"/>
            </a:pPr>
            <a:r>
              <a:rPr lang="en-US" sz="5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Whitehead, speaking at Harvard, noted to his rhetoric students</a:t>
            </a:r>
            <a:r>
              <a:rPr lang="en-US" sz="54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r>
              <a:rPr lang="en-US" sz="5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“Style is the ultimate morality of mind.”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Georgia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Colon :</a:t>
            </a:r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Use a </a:t>
            </a:r>
            <a:r>
              <a:rPr lang="en-US" sz="3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colon [ : ]</a:t>
            </a: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in a title.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NEVER USE A SEMI-COLON IN A TITLE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EXAMPLES: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Char char="–"/>
            </a:pPr>
            <a:r>
              <a:rPr lang="en-US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Frankenstein and His Creation: Humanity and Monstrosity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Char char="–"/>
            </a:pPr>
            <a:r>
              <a:rPr lang="en-US" sz="44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Frankenstein</a:t>
            </a:r>
            <a:r>
              <a:rPr lang="en-US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and </a:t>
            </a:r>
            <a:r>
              <a:rPr lang="en-US" sz="4400" b="0" i="1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Prometheus</a:t>
            </a:r>
            <a:r>
              <a:rPr lang="en-US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The Peril of Ambition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Honors 10</a:t>
            </a:r>
            <a:r>
              <a:rPr lang="en-US" sz="4000" b="1" i="0" u="none" strike="noStrike" cap="none" baseline="30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lang="en-US" sz="4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Pitfalls:</a:t>
            </a:r>
            <a:br>
              <a:rPr lang="en-US" sz="4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4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Beware the evil Comma Splice</a:t>
            </a:r>
            <a:r>
              <a:rPr lang="en-US" sz="4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!</a:t>
            </a:r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comma splice inserts himself where semi-colons are required.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Georgia"/>
              <a:buChar char="•"/>
            </a:pPr>
            <a:r>
              <a:rPr lang="en-US" sz="32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BAD EXAMPLE OF WRONGNESS: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Georgia"/>
              <a:buChar char="•"/>
            </a:pPr>
            <a:r>
              <a:rPr lang="en-US" sz="6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students looked strangely at </a:t>
            </a:r>
            <a:r>
              <a:rPr lang="en-US" sz="6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Myers</a:t>
            </a:r>
            <a:r>
              <a:rPr lang="en-US" sz="6000" b="0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r>
              <a:rPr lang="en-US" sz="6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they thought he had lost his mind.</a:t>
            </a: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7543800" y="4267200"/>
            <a:ext cx="1447800" cy="838200"/>
          </a:xfrm>
          <a:prstGeom prst="leftArrow">
            <a:avLst>
              <a:gd name="adj1" fmla="val 6253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89A4A7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Georgia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Writing Lesson Objectives</a:t>
            </a: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Differentiate between the usage of: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Char char="–"/>
            </a:pPr>
            <a:r>
              <a:rPr lang="en-US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semi-colon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Char char="–"/>
            </a:pPr>
            <a:r>
              <a:rPr lang="en-US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colon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Char char="–"/>
            </a:pPr>
            <a:r>
              <a:rPr lang="en-US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comma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Char char="•"/>
            </a:pPr>
            <a:r>
              <a:rPr lang="en-US" sz="3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Write more formal, academic, complex sentences using the semi-colon</a:t>
            </a:r>
            <a:endParaRPr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eorgia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How the semi-colon came to be:</a:t>
            </a:r>
            <a:endParaRPr/>
          </a:p>
        </p:txBody>
      </p:sp>
      <p:pic>
        <p:nvPicPr>
          <p:cNvPr id="102" name="Shape 102" descr="semi-colon birth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1290637"/>
            <a:ext cx="7010400" cy="525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Georgia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When writers use a </a:t>
            </a:r>
            <a:r>
              <a:rPr lang="en-US" sz="96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;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Char char="•"/>
            </a:pPr>
            <a:r>
              <a:rPr lang="en-US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BOTH HALVES OF THE SENTENCE </a:t>
            </a:r>
            <a:r>
              <a:rPr lang="en-US" sz="44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MUST</a:t>
            </a:r>
            <a:r>
              <a:rPr lang="en-US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BE ABLE TO STAND ALONE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Char char="–"/>
            </a:pPr>
            <a:r>
              <a:rPr lang="en-US"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It enhances a work’s complexity and formal academic style to combine short, related sentences.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487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Georgia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Three occasions to use a </a:t>
            </a:r>
            <a:r>
              <a:rPr lang="en-US" sz="96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;</a:t>
            </a: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228600" y="1219200"/>
            <a:ext cx="8915400" cy="490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Georgia"/>
              <a:buChar char="•"/>
            </a:pPr>
            <a:r>
              <a:rPr lang="en-US" sz="5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 replace a conjunction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Georgia"/>
              <a:buChar char="•"/>
            </a:pPr>
            <a:r>
              <a:rPr lang="en-US" sz="5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before a transitional word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Georgia"/>
              <a:buChar char="•"/>
            </a:pPr>
            <a:r>
              <a:rPr lang="en-US" sz="5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 avoid comma confusion </a:t>
            </a:r>
            <a:endParaRPr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54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Georgia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; to replace a conjunction </a:t>
            </a:r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Goes between two related, </a:t>
            </a:r>
            <a:r>
              <a:rPr lang="en-US" sz="3200" b="1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complete</a:t>
            </a: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sentences as a substitute for a regular conjunction (like “and” or “but”):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Georgia"/>
              <a:buChar char="•"/>
            </a:pPr>
            <a:r>
              <a:rPr lang="en-US" sz="5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Romeo and Mercutio could not have stayed friends forever</a:t>
            </a:r>
            <a:r>
              <a:rPr lang="en-US" sz="54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;</a:t>
            </a:r>
            <a:r>
              <a:rPr lang="en-US" sz="5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they were both too stubborn and impetuous.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1014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Georgia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; before a transitional word</a:t>
            </a: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076075"/>
            <a:ext cx="82296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 used </a:t>
            </a:r>
            <a:r>
              <a:rPr lang="en-US" sz="3200" b="1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before</a:t>
            </a: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transitional words such as “however,” “therefore,” “still,” “besides,” “consequently,” “nevertheless,” “also,” or “hence”: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Char char="•"/>
            </a:pPr>
            <a:r>
              <a:rPr lang="en-US" sz="4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Myers</a:t>
            </a:r>
            <a:r>
              <a:rPr lang="en-US" sz="4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wanted to be a good waiter</a:t>
            </a:r>
            <a:r>
              <a:rPr lang="en-US" sz="48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;</a:t>
            </a:r>
            <a:r>
              <a:rPr lang="en-US" sz="4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however, he talked so much that his customers starved to death before they could order.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Georgia"/>
              <a:buNone/>
            </a:pPr>
            <a:r>
              <a:rPr lang="en-US" sz="44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; to avoid comma confusion </a:t>
            </a:r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Break up fights caused by too many commas: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Char char="•"/>
            </a:pPr>
            <a:r>
              <a:rPr lang="en-US" sz="4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Free trips were offered to Corfu, the Greek Island</a:t>
            </a:r>
            <a:r>
              <a:rPr lang="en-US" sz="48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;</a:t>
            </a:r>
            <a:r>
              <a:rPr lang="en-US" sz="4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Morocco</a:t>
            </a:r>
            <a:r>
              <a:rPr lang="en-US" sz="48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;</a:t>
            </a:r>
            <a:r>
              <a:rPr lang="en-US" sz="4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St. Louis, Missouri</a:t>
            </a:r>
            <a:r>
              <a:rPr lang="en-US" sz="48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;</a:t>
            </a:r>
            <a:r>
              <a:rPr lang="en-US" sz="4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Elba, in the Mediterranean</a:t>
            </a:r>
            <a:r>
              <a:rPr lang="en-US" sz="4800" b="1" i="0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;</a:t>
            </a:r>
            <a:r>
              <a:rPr lang="en-US" sz="4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and Paris, France.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hape 137" descr="semi-colon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377825"/>
            <a:ext cx="8305800" cy="5697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389</Words>
  <Application>Microsoft Office PowerPoint</Application>
  <PresentationFormat>On-screen Show (4:3)</PresentationFormat>
  <Paragraphs>40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Georgia</vt:lpstr>
      <vt:lpstr>Default Design</vt:lpstr>
      <vt:lpstr>The Majesty of the Super Semi-Colon</vt:lpstr>
      <vt:lpstr>Writing Lesson Objectives</vt:lpstr>
      <vt:lpstr>How the semi-colon came to be:</vt:lpstr>
      <vt:lpstr>When writers use a ;</vt:lpstr>
      <vt:lpstr>Three occasions to use a ;</vt:lpstr>
      <vt:lpstr>; to replace a conjunction </vt:lpstr>
      <vt:lpstr>; before a transitional word</vt:lpstr>
      <vt:lpstr>; to avoid comma confusion </vt:lpstr>
      <vt:lpstr>PowerPoint Presentation</vt:lpstr>
      <vt:lpstr>Colon :</vt:lpstr>
      <vt:lpstr>Colon :</vt:lpstr>
      <vt:lpstr>Colon :</vt:lpstr>
      <vt:lpstr>Honors 10th Pitfalls: Beware the evil Comma Splice!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Majesty of the Super Semi-Colon</dc:title>
  <dc:creator>McGoorty, Annemarie    SHS - Staff</dc:creator>
  <cp:lastModifiedBy>Maners, Allison SHS Staff</cp:lastModifiedBy>
  <cp:revision>1</cp:revision>
  <dcterms:modified xsi:type="dcterms:W3CDTF">2018-02-14T15:39:40Z</dcterms:modified>
</cp:coreProperties>
</file>