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34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9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8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09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7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3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8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" y="115606"/>
            <a:ext cx="11837562" cy="9294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4D86"/>
                </a:solidFill>
                <a:latin typeface="Arial Black" panose="020B0A04020102020204" pitchFamily="34" charset="0"/>
              </a:rPr>
              <a:t>AOK Comparisons</a:t>
            </a:r>
            <a:endParaRPr lang="en-US" sz="3600" b="1" dirty="0">
              <a:solidFill>
                <a:srgbClr val="004D8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68400"/>
            <a:ext cx="7957530" cy="54152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2 AOKs you selected for your essay…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one lens from the Knowledge Framework (other than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your </a:t>
            </a:r>
            <a:r>
              <a:rPr lang="en-US" sz="3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knowledge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the </a:t>
            </a:r>
            <a:r>
              <a:rPr lang="en-US" sz="3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KFs in the IB TOK Guide 2015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similarities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the 2 AOKs 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a class set of AOK KF’s to look at or you can find them online (but make sure they are IB’s)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something like the chart on the next slide to help you organize the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above steps for at least 2 more of the lenses in the KF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530" y="1357312"/>
            <a:ext cx="3160486" cy="448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Gill Sans MT</vt:lpstr>
      <vt:lpstr>Parcel</vt:lpstr>
      <vt:lpstr>AOK Comparisons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AOK Comparisons</dc:title>
  <dc:creator>Maners, Allison SHS Staff</dc:creator>
  <cp:lastModifiedBy>Maners, Allison SHS Staff</cp:lastModifiedBy>
  <cp:revision>14</cp:revision>
  <dcterms:created xsi:type="dcterms:W3CDTF">2019-02-06T17:50:32Z</dcterms:created>
  <dcterms:modified xsi:type="dcterms:W3CDTF">2019-12-16T22:17:13Z</dcterms:modified>
</cp:coreProperties>
</file>