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76" r:id="rId9"/>
    <p:sldId id="277" r:id="rId10"/>
    <p:sldId id="278" r:id="rId11"/>
    <p:sldId id="262" r:id="rId12"/>
    <p:sldId id="263" r:id="rId13"/>
    <p:sldId id="267" r:id="rId14"/>
    <p:sldId id="265" r:id="rId15"/>
    <p:sldId id="268" r:id="rId16"/>
    <p:sldId id="266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D16725"/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C4C2-0F5B-4D1A-BB58-702C13EE4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02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2881-9A85-4003-99D2-C1C703215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0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CE6DC-BDB6-498D-81AA-8407713E2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8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D9D79-AF69-4C4D-936E-BEEEC3A86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5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9875-2AC1-4378-8ECA-D807ECF5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79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DF92E-5E1C-4966-B82F-52BBD8B21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8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C4214-5AF2-4C28-BA68-0392C2A22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3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67CF-E332-4C65-A15D-F41027820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96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F38DA-2FA1-4798-BC2A-5A361E198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8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747A7-B1FF-4541-AB20-0AE32195C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5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E3579-B30C-4164-B7F7-D53DE5795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8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4A92387-5B02-4D85-B175-1AA843CAA3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763000" cy="1295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823B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 Emerald Isle explained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990600"/>
            <a:ext cx="8458200" cy="685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(aka Irish history in 50’ish minutes)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74" y="1981200"/>
            <a:ext cx="3904373" cy="2902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6" y="1701538"/>
            <a:ext cx="4121517" cy="2917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7" y="4254883"/>
            <a:ext cx="1876425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0"/>
          <a:stretch/>
        </p:blipFill>
        <p:spPr>
          <a:xfrm>
            <a:off x="457200" y="762000"/>
            <a:ext cx="820209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Charles Stuart Parnell</a:t>
            </a:r>
            <a:b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</a:br>
            <a:r>
              <a:rPr lang="en-US" altLang="en-US" sz="2800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(1846-1891)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9144000" cy="56388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Catholic MP in mid to later 1800s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Close colleague of Gladstone and massive advocate of </a:t>
            </a:r>
            <a:r>
              <a:rPr lang="ja-JP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home rule</a:t>
            </a:r>
            <a:r>
              <a:rPr lang="ja-JP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”</a:t>
            </a:r>
            <a:endParaRPr lang="en-US" altLang="ja-JP" sz="2800" b="1" dirty="0" smtClean="0">
              <a:solidFill>
                <a:srgbClr val="00682F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Instrumental at the beginning of the IRB (Irish Republican Brotherhood) which led to IRA and Sinn Fein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Starts getting somewhere with home rule when one of the king</a:t>
            </a:r>
            <a:r>
              <a:rPr lang="ja-JP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 important advisors is killed in Phoenix Park </a:t>
            </a:r>
            <a:r>
              <a:rPr lang="en-US" altLang="ja-JP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 aka Phoenix Park Murders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Brings Ireland/Britain closer together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Everything going well until sex scandal by Parnell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Easter Rising-April 1916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58674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Ireland now more and more ready for Home Rule </a:t>
            </a:r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 Brits will give it to them until, WWI breaks out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Forces Parliament to put issue on back burner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Group of </a:t>
            </a:r>
            <a:r>
              <a:rPr lang="en-US" altLang="en-US" sz="28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Fenians</a:t>
            </a:r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 lead by Padraig </a:t>
            </a:r>
            <a:r>
              <a:rPr lang="en-US" altLang="en-US" sz="28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Pearse</a:t>
            </a:r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 storm General Post Office in Dublin and proclaim Republic  crushed by England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But English respond poorly by taking a while to execute the leaders &amp; refusing them basic rights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Causes Irish to back </a:t>
            </a:r>
            <a:r>
              <a:rPr lang="en-US" altLang="en-US" sz="28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Fenians</a:t>
            </a:r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 and now its full scale rebellion time</a:t>
            </a:r>
            <a:endParaRPr lang="en-US" altLang="en-US" sz="2800" b="1" dirty="0" smtClean="0">
              <a:solidFill>
                <a:srgbClr val="00682F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1106pea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3706813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proclom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1148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:\Documents and Settings\Paul\My Documents\classes\Fall 06\EDTEP 584\inquiry project images\GPO after ri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"/>
            <a:ext cx="8686800" cy="64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Anglo-Irish War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1918 Irish (illegally) seat first </a:t>
            </a:r>
            <a:r>
              <a:rPr lang="en-US" altLang="en-US" sz="28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Dáil</a:t>
            </a:r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(Irish Parliament) which goes about trying to find a path towards Independence</a:t>
            </a:r>
          </a:p>
          <a:p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At first peaceful, but then forms Irish Volunteer Army, which becomes Irish Republican Army (IRA)</a:t>
            </a:r>
          </a:p>
          <a:p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Violent outbursts begin sporadically across the country </a:t>
            </a:r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 murders usually of British informants, government officials, etc.</a:t>
            </a:r>
            <a:endParaRPr lang="en-US" altLang="en-US" sz="2800" b="1" dirty="0" smtClean="0">
              <a:solidFill>
                <a:srgbClr val="00682F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Starts in full January 1919; lasts till July 1921</a:t>
            </a:r>
          </a:p>
          <a:p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Big debate on whether to fight via guerilla or traditional warfare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Documents and Settings\Paul\My Documents\My Pictures\Ireland (6.17.06-6.30.06)\My photos\West Cork and Baltimore\Michael Collins statue in Clonakil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000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C:\Documents and Settings\Paul\My Documents\classes\Fall 06\EDTEP 584\inquiry project images\d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256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050925" y="4191000"/>
            <a:ext cx="2606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Baskerville Old Face" panose="02020602080505020303" pitchFamily="18" charset="0"/>
              </a:rPr>
              <a:t>Eamon De Valera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Baskerville Old Face" panose="02020602080505020303" pitchFamily="18" charset="0"/>
              </a:rPr>
              <a:t>President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Baskerville Old Face" panose="02020602080505020303" pitchFamily="18" charset="0"/>
              </a:rPr>
              <a:t>(favored traditional warfare)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5410200" y="5943600"/>
            <a:ext cx="26066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Baskerville Old Face" panose="02020602080505020303" pitchFamily="18" charset="0"/>
              </a:rPr>
              <a:t>Michael Collins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Baskerville Old Face" panose="02020602080505020303" pitchFamily="18" charset="0"/>
              </a:rPr>
              <a:t>Director of Intelligence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Baskerville Old Face" panose="02020602080505020303" pitchFamily="18" charset="0"/>
              </a:rPr>
              <a:t>(guerilla warfare)</a:t>
            </a:r>
          </a:p>
        </p:txBody>
      </p:sp>
      <p:pic>
        <p:nvPicPr>
          <p:cNvPr id="16390" name="Picture 9" descr="collin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3500"/>
            <a:ext cx="26670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Collins vs. De Valera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r>
              <a:rPr lang="en-US" altLang="en-US" sz="28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Eamon</a:t>
            </a:r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De Valera (Irish President) believes that the only way the Irish can achieve independence is via a legitimate war and government and help from outside world (i.e. America)</a:t>
            </a:r>
          </a:p>
          <a:p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Michael Collins (Minister for Information) believes that given Ireland’s lack of unity, training, men, and weaponry (and looking at the failures of past rebellions) a smash and run guerilla war is necessary</a:t>
            </a:r>
          </a:p>
          <a:p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When Dev goes to jail, Collins wins out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 War</a:t>
            </a:r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/>
            </a:r>
            <a:b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</a:br>
            <a:r>
              <a:rPr lang="en-US" altLang="en-US" sz="3600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1919-1921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562600"/>
          </a:xfrm>
        </p:spPr>
        <p:txBody>
          <a:bodyPr/>
          <a:lstStyle/>
          <a:p>
            <a:r>
              <a:rPr lang="en-US" altLang="en-US" sz="22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War success and failures are based around key assassinations, hiding out, and cooperation on the part of local population</a:t>
            </a:r>
          </a:p>
          <a:p>
            <a:pPr lvl="1"/>
            <a:r>
              <a:rPr lang="en-US" altLang="en-US" sz="22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When British retaliate it looks like atrocities (bad PR) to the rest of the </a:t>
            </a:r>
            <a:r>
              <a:rPr lang="en-US" altLang="en-US" sz="22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world</a:t>
            </a:r>
            <a:r>
              <a:rPr lang="en-US" altLang="en-US" sz="22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Black</a:t>
            </a:r>
            <a:r>
              <a:rPr lang="en-US" altLang="en-US" sz="22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 and Tans in Cork</a:t>
            </a:r>
            <a:endParaRPr lang="en-US" altLang="en-US" sz="2200" b="1" dirty="0" smtClean="0">
              <a:solidFill>
                <a:srgbClr val="00682F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sz="22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Collins works on intelligence: systemically orders the assassination of key British officials</a:t>
            </a:r>
          </a:p>
          <a:p>
            <a:r>
              <a:rPr lang="en-US" altLang="en-US" sz="22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Employs army of young men (IRA) and “terrorist tactics”</a:t>
            </a:r>
          </a:p>
          <a:p>
            <a:r>
              <a:rPr lang="en-US" altLang="en-US" sz="22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Climax is Bloody Sunday of 1920 when Collins’ men kill the 20 most important governing and intelligence officials of Britain in Ireland</a:t>
            </a:r>
          </a:p>
          <a:p>
            <a:r>
              <a:rPr lang="en-US" altLang="en-US" sz="22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Brits respond by driving a tank into the middle of </a:t>
            </a:r>
            <a:r>
              <a:rPr lang="en-US" altLang="en-US" sz="22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Gaellic</a:t>
            </a:r>
            <a:r>
              <a:rPr lang="en-US" altLang="en-US" sz="22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football match and opening fire on the players and crowd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Peace (</a:t>
            </a:r>
            <a:r>
              <a:rPr lang="en-US" altLang="en-US" b="1" dirty="0" err="1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kinda</a:t>
            </a:r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) Treaty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" y="808038"/>
            <a:ext cx="8839200" cy="5821362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Brit (and world) public gets tired and Brits give up</a:t>
            </a:r>
          </a:p>
          <a:p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Churchill (back from Gallipoli disaster) sits down with Collins &amp; Co. negotiate peace treaty</a:t>
            </a:r>
          </a:p>
          <a:p>
            <a:pPr lvl="1"/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Brits biggest concern in Protestant N. Ireland (and revenge fights after they leave)</a:t>
            </a:r>
          </a:p>
          <a:p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Treaty breaks up the country with 26 counties in the south as Ireland and 6 counties in the north part of Britain</a:t>
            </a:r>
          </a:p>
          <a:p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Collins signs the treaty and </a:t>
            </a:r>
            <a:r>
              <a:rPr lang="en-US" altLang="en-US" sz="24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Dáil</a:t>
            </a:r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ratifies it, but Dev and his cronies refuse to recognize it and walk out, starting Civil War</a:t>
            </a:r>
          </a:p>
          <a:p>
            <a:pPr lvl="1"/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IRA leaves Collins and goes to Dev’s side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Thesis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This lecture has no thesis because at the end of the unit on Ireland you are going to be asked to answer the dilemma: “Why did this Irish rebellion succeed?”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 flipV="1">
            <a:off x="7047473" y="2087589"/>
            <a:ext cx="1371600" cy="838200"/>
          </a:xfrm>
          <a:prstGeom prst="straightConnector1">
            <a:avLst/>
          </a:prstGeom>
          <a:ln>
            <a:solidFill>
              <a:schemeClr val="tx2"/>
            </a:solidFill>
            <a:headEnd/>
            <a:tailEnd type="arrow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457200" y="4485428"/>
            <a:ext cx="2362215" cy="315172"/>
          </a:xfrm>
          <a:prstGeom prst="straightConnector1">
            <a:avLst/>
          </a:prstGeom>
          <a:ln>
            <a:solidFill>
              <a:schemeClr val="tx2"/>
            </a:solidFill>
            <a:headEnd/>
            <a:tailEnd type="arrow" w="med" len="med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485" name="TextBox 8"/>
          <p:cNvSpPr txBox="1">
            <a:spLocks noChangeArrowheads="1"/>
          </p:cNvSpPr>
          <p:nvPr/>
        </p:nvSpPr>
        <p:spPr bwMode="auto">
          <a:xfrm rot="-567894">
            <a:off x="344488" y="3957638"/>
            <a:ext cx="2438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Catholic Ireland (26 counties)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 rot="1903549">
            <a:off x="7174712" y="1654881"/>
            <a:ext cx="20348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Protestant Northern Ireland (6 counties)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 rot="-528665">
            <a:off x="488950" y="4645025"/>
            <a:ext cx="2133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Now Republic of Ireland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 rot="1899751">
            <a:off x="6858000" y="27432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Now part of UK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Civil War &amp; Aftermath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Civil War last for 11 months (6/22-5/23) Collins and pro-treaty forces win</a:t>
            </a:r>
          </a:p>
          <a:p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Collins is assassinated (8/22) in </a:t>
            </a:r>
            <a:r>
              <a:rPr lang="en-US" altLang="en-US" sz="24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Béal</a:t>
            </a:r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na</a:t>
            </a:r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mBláth</a:t>
            </a:r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; nation mourns him</a:t>
            </a:r>
          </a:p>
          <a:p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Beaten, Dev’s forces give up and try to pursue goals through politics</a:t>
            </a:r>
          </a:p>
          <a:p>
            <a:pPr lvl="1"/>
            <a:r>
              <a:rPr lang="en-US" altLang="en-US" sz="20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Dev becomes 1</a:t>
            </a:r>
            <a:r>
              <a:rPr lang="en-US" altLang="en-US" sz="2000" b="1" baseline="30000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st</a:t>
            </a:r>
            <a:r>
              <a:rPr lang="en-US" altLang="en-US" sz="20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Taoiseach (PM) Irish free state lasts till 1937; break w/ UK via strongly worded letter</a:t>
            </a:r>
          </a:p>
          <a:p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Some of the more violent, radical members take fight underground and create modern IRA which employs terrorist tactics against N. Ireland and UK</a:t>
            </a:r>
          </a:p>
          <a:p>
            <a:r>
              <a:rPr lang="en-US" altLang="en-US" sz="24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Fighting does not come to a full stop until the Good Friday Accords of 1998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Plantation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638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Begins during era of Tudors as England is fighting over religion between itself</a:t>
            </a:r>
          </a:p>
          <a:p>
            <a:pPr eaLnBrk="1" hangingPunct="1"/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Irish refuse to convert of Protestantism, remain Catholic </a:t>
            </a: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 don’</a:t>
            </a:r>
            <a:r>
              <a:rPr lang="en-US" altLang="ja-JP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t help queen and go out of way to hurt monarchy</a:t>
            </a:r>
          </a:p>
          <a:p>
            <a:pPr eaLnBrk="1" hangingPunct="1"/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Elizabeth I begins system of Prot. English nobles resettling in Ireland (they were transplanted, hence the name plantation)</a:t>
            </a:r>
            <a:endParaRPr lang="en-US" altLang="en-US" b="1" dirty="0" smtClean="0">
              <a:solidFill>
                <a:srgbClr val="00682F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English Civil War </a:t>
            </a:r>
            <a:r>
              <a:rPr lang="en-US" altLang="en-US" b="1" dirty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&amp;</a:t>
            </a:r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Ireland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8392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Irish see English Civil War (1642-1651) as a way to get Catholicism back in the British Isles </a:t>
            </a: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 side with Charles I against Oliver Cromwell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Once done with Charles, Cromwell gets revenge. Troops rape, pillage, and steal from Irish for months straight as Cromwell </a:t>
            </a:r>
            <a:r>
              <a:rPr lang="ja-JP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“</a:t>
            </a:r>
            <a:r>
              <a:rPr lang="en-US" altLang="ja-JP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reconquers</a:t>
            </a:r>
            <a:r>
              <a:rPr lang="ja-JP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”</a:t>
            </a:r>
            <a:r>
              <a:rPr lang="en-US" altLang="ja-JP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 the country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Once he</a:t>
            </a:r>
            <a:r>
              <a:rPr lang="ja-JP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’</a:t>
            </a:r>
            <a:r>
              <a:rPr lang="en-US" altLang="ja-JP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s done, he moves even more of his Protestant nobles over to Ireland. They mainly settle in the north.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Orange Order &amp; Battle of Boyne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William III comes to power in the Glorious Revolution </a:t>
            </a: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 bloodless in England…</a:t>
            </a:r>
          </a:p>
          <a:p>
            <a:pPr eaLnBrk="1" hangingPunct="1"/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…but Ireland continues to fight since William III is Protestant</a:t>
            </a:r>
          </a:p>
          <a:p>
            <a:pPr eaLnBrk="1" hangingPunct="1"/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Comes to a headway at the Battle of the Boyne (1690)</a:t>
            </a:r>
          </a:p>
          <a:p>
            <a:pPr eaLnBrk="1" hangingPunct="1"/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William III and the Orange Order crush Irish Catholics</a:t>
            </a:r>
            <a:endParaRPr lang="en-US" altLang="en-US" b="1" dirty="0" smtClean="0">
              <a:solidFill>
                <a:srgbClr val="00682F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17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Irish Penal Laws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6868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What were they?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Parliament/William take revenge on Catholic animosity.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Pass a series of Penal Laws which essentially relegate the Irish to 2</a:t>
            </a:r>
            <a:r>
              <a:rPr lang="en-US" altLang="en-US" b="1" baseline="30000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nd</a:t>
            </a: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class citizens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Causes Irish to rebel with alarming regularity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Stay in place for about 150 years until </a:t>
            </a:r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Daniel O'Connell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Daniel O</a:t>
            </a:r>
            <a:r>
              <a:rPr lang="ja-JP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’</a:t>
            </a:r>
            <a:r>
              <a:rPr lang="en-US" altLang="ja-JP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Connell</a:t>
            </a:r>
            <a:br>
              <a:rPr lang="en-US" altLang="ja-JP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</a:br>
            <a:r>
              <a:rPr lang="en-US" altLang="ja-JP" sz="3200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(1775-1847)</a:t>
            </a:r>
            <a:endParaRPr lang="en-US" altLang="en-US" sz="3200" b="1" dirty="0" smtClean="0">
              <a:solidFill>
                <a:srgbClr val="D16725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56388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Lawyer who worked for Catholic Emancipation and dissolution of Anglo-Irish union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Ran for Parliament and won, but was not originally seated because Catholics couldn't</a:t>
            </a:r>
            <a:r>
              <a:rPr lang="en-US" altLang="ja-JP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be seated in Parliament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Parliament realizes this could cause major, major issues and they agree to seat him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Held </a:t>
            </a:r>
            <a:r>
              <a:rPr lang="ja-JP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monster meetings</a:t>
            </a:r>
            <a:r>
              <a:rPr lang="ja-JP" altLang="en-US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8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 or rallies against the Brits. until the Brits. banned them</a:t>
            </a:r>
            <a:endParaRPr lang="en-US" altLang="en-US" sz="2800" b="1" dirty="0" smtClean="0">
              <a:solidFill>
                <a:srgbClr val="00682F"/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Potato Famine</a:t>
            </a:r>
            <a:b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</a:br>
            <a:r>
              <a:rPr lang="en-US" altLang="en-US" b="1" dirty="0" smtClean="0">
                <a:solidFill>
                  <a:srgbClr val="D16725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1845-1849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 b="1" dirty="0" smtClean="0">
                <a:solidFill>
                  <a:srgbClr val="00682F"/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What was it? What is important to know?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05" y="0"/>
            <a:ext cx="6082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1061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Baskerville Old Face</vt:lpstr>
      <vt:lpstr>Georgia</vt:lpstr>
      <vt:lpstr>Wingdings</vt:lpstr>
      <vt:lpstr>Default Design</vt:lpstr>
      <vt:lpstr>The Emerald Isle explained</vt:lpstr>
      <vt:lpstr>Thesis</vt:lpstr>
      <vt:lpstr>Plantation system</vt:lpstr>
      <vt:lpstr>English Civil War &amp; Ireland</vt:lpstr>
      <vt:lpstr>Orange Order &amp; Battle of Boyne</vt:lpstr>
      <vt:lpstr>Irish Penal Laws</vt:lpstr>
      <vt:lpstr>Daniel O’Connell (1775-1847)</vt:lpstr>
      <vt:lpstr>Potato Famine 1845-1849</vt:lpstr>
      <vt:lpstr>PowerPoint Presentation</vt:lpstr>
      <vt:lpstr>PowerPoint Presentation</vt:lpstr>
      <vt:lpstr>Charles Stuart Parnell (1846-1891)</vt:lpstr>
      <vt:lpstr>Easter Rising-April 1916</vt:lpstr>
      <vt:lpstr>PowerPoint Presentation</vt:lpstr>
      <vt:lpstr>PowerPoint Presentation</vt:lpstr>
      <vt:lpstr>Anglo-Irish War</vt:lpstr>
      <vt:lpstr>PowerPoint Presentation</vt:lpstr>
      <vt:lpstr>Collins vs. De Valera</vt:lpstr>
      <vt:lpstr>The War 1919-1921</vt:lpstr>
      <vt:lpstr>Peace (kinda) Treaty</vt:lpstr>
      <vt:lpstr>PowerPoint Presentation</vt:lpstr>
      <vt:lpstr>Civil War &amp; Aftermath</vt:lpstr>
    </vt:vector>
  </TitlesOfParts>
  <Company>Issaquah School District 411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revolution</dc:title>
  <dc:creator>Paul Doran</dc:creator>
  <cp:lastModifiedBy>Maners, Allison SHS Staff</cp:lastModifiedBy>
  <cp:revision>34</cp:revision>
  <dcterms:created xsi:type="dcterms:W3CDTF">2009-04-28T01:18:55Z</dcterms:created>
  <dcterms:modified xsi:type="dcterms:W3CDTF">2020-01-18T02:40:46Z</dcterms:modified>
</cp:coreProperties>
</file>