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 id="2147483732" r:id="rId2"/>
  </p:sldMasterIdLst>
  <p:notesMasterIdLst>
    <p:notesMasterId r:id="rId20"/>
  </p:notesMasterIdLst>
  <p:handoutMasterIdLst>
    <p:handoutMasterId r:id="rId21"/>
  </p:handoutMasterIdLst>
  <p:sldIdLst>
    <p:sldId id="258" r:id="rId3"/>
    <p:sldId id="259" r:id="rId4"/>
    <p:sldId id="296" r:id="rId5"/>
    <p:sldId id="269" r:id="rId6"/>
    <p:sldId id="257" r:id="rId7"/>
    <p:sldId id="260" r:id="rId8"/>
    <p:sldId id="262" r:id="rId9"/>
    <p:sldId id="267" r:id="rId10"/>
    <p:sldId id="261" r:id="rId11"/>
    <p:sldId id="263" r:id="rId12"/>
    <p:sldId id="268" r:id="rId13"/>
    <p:sldId id="270" r:id="rId14"/>
    <p:sldId id="271" r:id="rId15"/>
    <p:sldId id="273" r:id="rId16"/>
    <p:sldId id="275" r:id="rId17"/>
    <p:sldId id="276" r:id="rId18"/>
    <p:sldId id="301" r:id="rId19"/>
  </p:sldIdLst>
  <p:sldSz cx="9144000" cy="6858000" type="screen4x3"/>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0000"/>
    <a:srgbClr val="00863D"/>
    <a:srgbClr val="9E0E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96" autoAdjust="0"/>
    <p:restoredTop sz="94660"/>
  </p:normalViewPr>
  <p:slideViewPr>
    <p:cSldViewPr snapToObjects="1">
      <p:cViewPr varScale="1">
        <p:scale>
          <a:sx n="102" d="100"/>
          <a:sy n="102" d="100"/>
        </p:scale>
        <p:origin x="24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sz="quarter" idx="1"/>
          </p:nvPr>
        </p:nvSpPr>
        <p:spPr>
          <a:xfrm>
            <a:off x="3936768" y="0"/>
            <a:ext cx="3011699" cy="461804"/>
          </a:xfrm>
          <a:prstGeom prst="rect">
            <a:avLst/>
          </a:prstGeom>
        </p:spPr>
        <p:txBody>
          <a:bodyPr vert="horz" lIns="92492" tIns="46246" rIns="92492" bIns="46246" rtlCol="0"/>
          <a:lstStyle>
            <a:lvl1pPr algn="r">
              <a:defRPr sz="1200"/>
            </a:lvl1pPr>
          </a:lstStyle>
          <a:p>
            <a:fld id="{D6ED034D-D15D-4A9C-A394-EBDF03936485}" type="datetimeFigureOut">
              <a:rPr lang="en-US" smtClean="0"/>
              <a:t>10/2/2019</a:t>
            </a:fld>
            <a:endParaRPr lang="en-US" dirty="0"/>
          </a:p>
        </p:txBody>
      </p:sp>
      <p:sp>
        <p:nvSpPr>
          <p:cNvPr id="4" name="Footer Placeholder 3"/>
          <p:cNvSpPr>
            <a:spLocks noGrp="1"/>
          </p:cNvSpPr>
          <p:nvPr>
            <p:ph type="ftr" sz="quarter" idx="2"/>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92" tIns="46246" rIns="92492" bIns="46246" rtlCol="0" anchor="b"/>
          <a:lstStyle>
            <a:lvl1pPr algn="r">
              <a:defRPr sz="1200"/>
            </a:lvl1pPr>
          </a:lstStyle>
          <a:p>
            <a:fld id="{1FAC0348-A4AE-4AE5-B233-EE398669025F}" type="slidenum">
              <a:rPr lang="en-US" smtClean="0"/>
              <a:t>‹#›</a:t>
            </a:fld>
            <a:endParaRPr lang="en-US" dirty="0"/>
          </a:p>
        </p:txBody>
      </p:sp>
    </p:spTree>
    <p:extLst>
      <p:ext uri="{BB962C8B-B14F-4D97-AF65-F5344CB8AC3E}">
        <p14:creationId xmlns:p14="http://schemas.microsoft.com/office/powerpoint/2010/main" val="4873902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37000" y="0"/>
            <a:ext cx="3011488" cy="463550"/>
          </a:xfrm>
          <a:prstGeom prst="rect">
            <a:avLst/>
          </a:prstGeom>
        </p:spPr>
        <p:txBody>
          <a:bodyPr vert="horz" lIns="91440" tIns="45720" rIns="91440" bIns="45720" rtlCol="0"/>
          <a:lstStyle>
            <a:lvl1pPr algn="r">
              <a:defRPr sz="1200"/>
            </a:lvl1pPr>
          </a:lstStyle>
          <a:p>
            <a:fld id="{8D0E095F-D71B-4E64-90B9-AF628F8F7932}" type="datetimeFigureOut">
              <a:rPr lang="en-US" smtClean="0"/>
              <a:t>10/2/2019</a:t>
            </a:fld>
            <a:endParaRPr lang="en-US" dirty="0"/>
          </a:p>
        </p:txBody>
      </p:sp>
      <p:sp>
        <p:nvSpPr>
          <p:cNvPr id="4" name="Slide Image Placeholder 3"/>
          <p:cNvSpPr>
            <a:spLocks noGrp="1" noRot="1" noChangeAspect="1"/>
          </p:cNvSpPr>
          <p:nvPr>
            <p:ph type="sldImg" idx="2"/>
          </p:nvPr>
        </p:nvSpPr>
        <p:spPr>
          <a:xfrm>
            <a:off x="1397000" y="1154113"/>
            <a:ext cx="4156075" cy="31178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95325" y="4445000"/>
            <a:ext cx="5559425" cy="36369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525"/>
            <a:ext cx="3011488" cy="46355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7000" y="8772525"/>
            <a:ext cx="3011488" cy="463550"/>
          </a:xfrm>
          <a:prstGeom prst="rect">
            <a:avLst/>
          </a:prstGeom>
        </p:spPr>
        <p:txBody>
          <a:bodyPr vert="horz" lIns="91440" tIns="45720" rIns="91440" bIns="45720" rtlCol="0" anchor="b"/>
          <a:lstStyle>
            <a:lvl1pPr algn="r">
              <a:defRPr sz="1200"/>
            </a:lvl1pPr>
          </a:lstStyle>
          <a:p>
            <a:fld id="{91B1CAF6-7728-4014-8C13-3F135B0736C5}" type="slidenum">
              <a:rPr lang="en-US" smtClean="0"/>
              <a:t>‹#›</a:t>
            </a:fld>
            <a:endParaRPr lang="en-US" dirty="0"/>
          </a:p>
        </p:txBody>
      </p:sp>
    </p:spTree>
    <p:extLst>
      <p:ext uri="{BB962C8B-B14F-4D97-AF65-F5344CB8AC3E}">
        <p14:creationId xmlns:p14="http://schemas.microsoft.com/office/powerpoint/2010/main" val="28424229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97D29A2B-A783-ED44-BB9F-68E593A9DF31}" type="datetimeFigureOut">
              <a:rPr lang="en-US" smtClean="0"/>
              <a:pPr/>
              <a:t>10/2/2019</a:t>
            </a:fld>
            <a:endParaRPr lang="en-US" dirty="0"/>
          </a:p>
        </p:txBody>
      </p:sp>
      <p:sp>
        <p:nvSpPr>
          <p:cNvPr id="17" name="Footer Placeholder 16"/>
          <p:cNvSpPr>
            <a:spLocks noGrp="1"/>
          </p:cNvSpPr>
          <p:nvPr>
            <p:ph type="ftr" sz="quarter" idx="11"/>
          </p:nvPr>
        </p:nvSpPr>
        <p:spPr>
          <a:xfrm>
            <a:off x="2898648" y="6355080"/>
            <a:ext cx="3474720" cy="365760"/>
          </a:xfrm>
        </p:spPr>
        <p:txBody>
          <a:bodyPr/>
          <a:lstStyle/>
          <a:p>
            <a:endParaRPr lang="en-US" dirty="0"/>
          </a:p>
        </p:txBody>
      </p:sp>
      <p:sp>
        <p:nvSpPr>
          <p:cNvPr id="29" name="Slide Number Placeholder 28"/>
          <p:cNvSpPr>
            <a:spLocks noGrp="1"/>
          </p:cNvSpPr>
          <p:nvPr>
            <p:ph type="sldNum" sz="quarter" idx="12"/>
          </p:nvPr>
        </p:nvSpPr>
        <p:spPr>
          <a:xfrm>
            <a:off x="1216152" y="6355080"/>
            <a:ext cx="1219200" cy="365760"/>
          </a:xfrm>
        </p:spPr>
        <p:txBody>
          <a:bodyPr/>
          <a:lstStyle/>
          <a:p>
            <a:fld id="{77E41AAE-4B12-BC4F-AE89-207B1D41177C}" type="slidenum">
              <a:rPr lang="en-US" smtClean="0"/>
              <a:pPr/>
              <a:t>‹#›</a:t>
            </a:fld>
            <a:endParaRPr lang="en-US" dirty="0"/>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7D29A2B-A783-ED44-BB9F-68E593A9DF31}" type="datetimeFigureOut">
              <a:rPr lang="en-US" smtClean="0"/>
              <a:pPr/>
              <a:t>10/2/2019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7E41AAE-4B12-BC4F-AE89-207B1D41177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7D29A2B-A783-ED44-BB9F-68E593A9DF31}" type="datetimeFigureOut">
              <a:rPr lang="en-US" smtClean="0"/>
              <a:pPr/>
              <a:t>10/2/2019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7E41AAE-4B12-BC4F-AE89-207B1D41177C}" type="slidenum">
              <a:rPr lang="en-US" smtClean="0"/>
              <a:pPr/>
              <a:t>‹#›</a:t>
            </a:fld>
            <a:endParaRPr lang="en-US" dirty="0"/>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defTabSz="914400" fontAlgn="base">
              <a:spcBef>
                <a:spcPct val="0"/>
              </a:spcBef>
              <a:spcAft>
                <a:spcPct val="0"/>
              </a:spcAft>
              <a:defRPr/>
            </a:pPr>
            <a:endParaRPr lang="en-US" dirty="0">
              <a:solidFill>
                <a:prstClr val="white"/>
              </a:solidFill>
            </a:endParaRPr>
          </a:p>
        </p:txBody>
      </p:sp>
      <p:sp useBgFill="1">
        <p:nvSpPr>
          <p:cNvPr id="5" name="Rounded Rectangle 4"/>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defTabSz="914400" fontAlgn="base">
              <a:spcBef>
                <a:spcPct val="0"/>
              </a:spcBef>
              <a:spcAft>
                <a:spcPct val="0"/>
              </a:spcAft>
              <a:defRPr/>
            </a:pPr>
            <a:endParaRPr lang="en-US" dirty="0">
              <a:solidFill>
                <a:prstClr val="white"/>
              </a:solidFill>
            </a:endParaRPr>
          </a:p>
        </p:txBody>
      </p:sp>
      <p:sp>
        <p:nvSpPr>
          <p:cNvPr id="6" name="Rectangle 5"/>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defRPr/>
            </a:pPr>
            <a:endParaRPr lang="en-US" dirty="0">
              <a:solidFill>
                <a:prstClr val="white"/>
              </a:solidFill>
            </a:endParaRPr>
          </a:p>
        </p:txBody>
      </p:sp>
      <p:sp>
        <p:nvSpPr>
          <p:cNvPr id="7" name="Rectangle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defRPr/>
            </a:pPr>
            <a:endParaRPr lang="en-US" dirty="0">
              <a:solidFill>
                <a:prstClr val="white"/>
              </a:solidFill>
            </a:endParaRPr>
          </a:p>
        </p:txBody>
      </p:sp>
      <p:sp>
        <p:nvSpPr>
          <p:cNvPr id="10" name="Rectangle 9"/>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defRPr/>
            </a:pPr>
            <a:endParaRPr lang="en-US" dirty="0">
              <a:solidFill>
                <a:prstClr val="white"/>
              </a:solidFill>
            </a:endParaRPr>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smtClean="0"/>
              <a:t>Click to edit Master title style</a:t>
            </a:r>
            <a:endParaRPr lang="en-US"/>
          </a:p>
        </p:txBody>
      </p:sp>
      <p:sp>
        <p:nvSpPr>
          <p:cNvPr id="11" name="Date Placeholder 27"/>
          <p:cNvSpPr>
            <a:spLocks noGrp="1"/>
          </p:cNvSpPr>
          <p:nvPr>
            <p:ph type="dt" sz="half" idx="10"/>
          </p:nvPr>
        </p:nvSpPr>
        <p:spPr/>
        <p:txBody>
          <a:bodyPr/>
          <a:lstStyle>
            <a:lvl1pPr>
              <a:defRPr/>
            </a:lvl1pPr>
          </a:lstStyle>
          <a:p>
            <a:pPr>
              <a:defRPr/>
            </a:pPr>
            <a:endParaRPr lang="en-US" dirty="0">
              <a:solidFill>
                <a:srgbClr val="696464"/>
              </a:solidFill>
            </a:endParaRPr>
          </a:p>
        </p:txBody>
      </p:sp>
      <p:sp>
        <p:nvSpPr>
          <p:cNvPr id="12" name="Footer Placeholder 16"/>
          <p:cNvSpPr>
            <a:spLocks noGrp="1"/>
          </p:cNvSpPr>
          <p:nvPr>
            <p:ph type="ftr" sz="quarter" idx="11"/>
          </p:nvPr>
        </p:nvSpPr>
        <p:spPr/>
        <p:txBody>
          <a:bodyPr/>
          <a:lstStyle>
            <a:lvl1pPr>
              <a:defRPr/>
            </a:lvl1pPr>
          </a:lstStyle>
          <a:p>
            <a:pPr>
              <a:defRPr/>
            </a:pPr>
            <a:endParaRPr lang="en-US" dirty="0">
              <a:solidFill>
                <a:srgbClr val="696464"/>
              </a:solidFill>
            </a:endParaRPr>
          </a:p>
        </p:txBody>
      </p:sp>
      <p:sp>
        <p:nvSpPr>
          <p:cNvPr id="13" name="Slide Number Placeholder 28"/>
          <p:cNvSpPr>
            <a:spLocks noGrp="1"/>
          </p:cNvSpPr>
          <p:nvPr>
            <p:ph type="sldNum" sz="quarter" idx="12"/>
          </p:nvPr>
        </p:nvSpPr>
        <p:spPr/>
        <p:txBody>
          <a:bodyPr/>
          <a:lstStyle>
            <a:lvl1pPr>
              <a:defRPr/>
            </a:lvl1pPr>
          </a:lstStyle>
          <a:p>
            <a:pPr>
              <a:defRPr/>
            </a:pPr>
            <a:fld id="{2A8A56BE-85B4-4C4F-8B4B-2471BC9F9290}" type="slidenum">
              <a:rPr lang="en-US" altLang="en-US"/>
              <a:pPr>
                <a:defRPr/>
              </a:pPr>
              <a:t>‹#›</a:t>
            </a:fld>
            <a:endParaRPr lang="en-US" altLang="en-US" dirty="0"/>
          </a:p>
        </p:txBody>
      </p:sp>
    </p:spTree>
    <p:extLst>
      <p:ext uri="{BB962C8B-B14F-4D97-AF65-F5344CB8AC3E}">
        <p14:creationId xmlns:p14="http://schemas.microsoft.com/office/powerpoint/2010/main" val="1815270189"/>
      </p:ext>
    </p:extLst>
  </p:cSld>
  <p:clrMapOvr>
    <a:overrideClrMapping bg1="lt1" tx1="dk1" bg2="lt2" tx2="dk2" accent1="accent1" accent2="accent2" accent3="accent3" accent4="accent4" accent5="accent5" accent6="accent6" hlink="hlink" folHlink="folHlink"/>
  </p:clrMapOvr>
  <p:transition>
    <p:split orient="ver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914400" y="1447800"/>
            <a:ext cx="77724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dirty="0">
              <a:solidFill>
                <a:srgbClr val="696464"/>
              </a:solidFill>
            </a:endParaRPr>
          </a:p>
        </p:txBody>
      </p:sp>
      <p:sp>
        <p:nvSpPr>
          <p:cNvPr id="5" name="Footer Placeholder 2"/>
          <p:cNvSpPr>
            <a:spLocks noGrp="1"/>
          </p:cNvSpPr>
          <p:nvPr>
            <p:ph type="ftr" sz="quarter" idx="11"/>
          </p:nvPr>
        </p:nvSpPr>
        <p:spPr/>
        <p:txBody>
          <a:bodyPr/>
          <a:lstStyle>
            <a:lvl1pPr>
              <a:defRPr/>
            </a:lvl1pPr>
          </a:lstStyle>
          <a:p>
            <a:pPr>
              <a:defRPr/>
            </a:pPr>
            <a:endParaRPr lang="en-US" dirty="0">
              <a:solidFill>
                <a:srgbClr val="696464"/>
              </a:solidFill>
            </a:endParaRPr>
          </a:p>
        </p:txBody>
      </p:sp>
      <p:sp>
        <p:nvSpPr>
          <p:cNvPr id="6" name="Slide Number Placeholder 22"/>
          <p:cNvSpPr>
            <a:spLocks noGrp="1"/>
          </p:cNvSpPr>
          <p:nvPr>
            <p:ph type="sldNum" sz="quarter" idx="12"/>
          </p:nvPr>
        </p:nvSpPr>
        <p:spPr/>
        <p:txBody>
          <a:bodyPr/>
          <a:lstStyle>
            <a:lvl1pPr>
              <a:defRPr/>
            </a:lvl1pPr>
          </a:lstStyle>
          <a:p>
            <a:pPr>
              <a:defRPr/>
            </a:pPr>
            <a:fld id="{50D21809-C263-48D9-A534-89215D09704E}" type="slidenum">
              <a:rPr lang="en-US" altLang="en-US"/>
              <a:pPr>
                <a:defRPr/>
              </a:pPr>
              <a:t>‹#›</a:t>
            </a:fld>
            <a:endParaRPr lang="en-US" altLang="en-US" dirty="0"/>
          </a:p>
        </p:txBody>
      </p:sp>
    </p:spTree>
    <p:extLst>
      <p:ext uri="{BB962C8B-B14F-4D97-AF65-F5344CB8AC3E}">
        <p14:creationId xmlns:p14="http://schemas.microsoft.com/office/powerpoint/2010/main" val="2217519923"/>
      </p:ext>
    </p:extLst>
  </p:cSld>
  <p:clrMapOvr>
    <a:masterClrMapping/>
  </p:clrMapOvr>
  <p:transition>
    <p:split orient="vert"/>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defTabSz="914400" fontAlgn="base">
              <a:spcBef>
                <a:spcPct val="0"/>
              </a:spcBef>
              <a:spcAft>
                <a:spcPct val="0"/>
              </a:spcAft>
              <a:defRPr/>
            </a:pPr>
            <a:endParaRPr lang="en-US" dirty="0">
              <a:solidFill>
                <a:prstClr val="white"/>
              </a:solidFill>
            </a:endParaRPr>
          </a:p>
        </p:txBody>
      </p:sp>
      <p:sp useBgFill="1">
        <p:nvSpPr>
          <p:cNvPr id="5" name="Rounded Rectangle 4"/>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defTabSz="914400" fontAlgn="base">
              <a:spcBef>
                <a:spcPct val="0"/>
              </a:spcBef>
              <a:spcAft>
                <a:spcPct val="0"/>
              </a:spcAft>
              <a:defRPr/>
            </a:pPr>
            <a:endParaRPr lang="en-US" dirty="0">
              <a:solidFill>
                <a:prstClr val="white"/>
              </a:solidFill>
            </a:endParaRPr>
          </a:p>
        </p:txBody>
      </p:sp>
      <p:sp>
        <p:nvSpPr>
          <p:cNvPr id="6" name="Rectangle 5"/>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defRPr/>
            </a:pPr>
            <a:endParaRPr lang="en-US" dirty="0">
              <a:solidFill>
                <a:prstClr val="white"/>
              </a:solidFill>
            </a:endParaRPr>
          </a:p>
        </p:txBody>
      </p:sp>
      <p:sp>
        <p:nvSpPr>
          <p:cNvPr id="7" name="Rectangle 6"/>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defRPr/>
            </a:pPr>
            <a:endParaRPr lang="en-US" dirty="0">
              <a:solidFill>
                <a:prstClr val="white"/>
              </a:solidFill>
            </a:endParaRPr>
          </a:p>
        </p:txBody>
      </p:sp>
      <p:sp>
        <p:nvSpPr>
          <p:cNvPr id="8" name="Rectangle 7"/>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defRPr/>
            </a:pPr>
            <a:endParaRPr lang="en-US" dirty="0">
              <a:solidFill>
                <a:prstClr val="white"/>
              </a:solidFill>
            </a:endParaRPr>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endParaRPr lang="en-US" dirty="0">
              <a:solidFill>
                <a:srgbClr val="696464"/>
              </a:solidFill>
            </a:endParaRPr>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pPr>
              <a:defRPr/>
            </a:pPr>
            <a:endParaRPr lang="en-US" dirty="0">
              <a:solidFill>
                <a:srgbClr val="696464"/>
              </a:solidFill>
            </a:endParaRPr>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pPr>
              <a:defRPr/>
            </a:pPr>
            <a:fld id="{31103644-F334-483E-B8F9-CC79BB8C3EAA}" type="slidenum">
              <a:rPr lang="en-US" altLang="en-US"/>
              <a:pPr>
                <a:defRPr/>
              </a:pPr>
              <a:t>‹#›</a:t>
            </a:fld>
            <a:endParaRPr lang="en-US" altLang="en-US" dirty="0"/>
          </a:p>
        </p:txBody>
      </p:sp>
    </p:spTree>
    <p:extLst>
      <p:ext uri="{BB962C8B-B14F-4D97-AF65-F5344CB8AC3E}">
        <p14:creationId xmlns:p14="http://schemas.microsoft.com/office/powerpoint/2010/main" val="3055635961"/>
      </p:ext>
    </p:extLst>
  </p:cSld>
  <p:clrMapOvr>
    <a:overrideClrMapping bg1="lt1" tx1="dk1" bg2="lt2" tx2="dk2" accent1="accent1" accent2="accent2" accent3="accent3" accent4="accent4" accent5="accent5" accent6="accent6" hlink="hlink" folHlink="folHlink"/>
  </p:clrMapOvr>
  <p:transition>
    <p:split orient="vert"/>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91440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93395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dirty="0">
              <a:solidFill>
                <a:srgbClr val="696464"/>
              </a:solidFill>
            </a:endParaRPr>
          </a:p>
        </p:txBody>
      </p:sp>
      <p:sp>
        <p:nvSpPr>
          <p:cNvPr id="6" name="Footer Placeholder 2"/>
          <p:cNvSpPr>
            <a:spLocks noGrp="1"/>
          </p:cNvSpPr>
          <p:nvPr>
            <p:ph type="ftr" sz="quarter" idx="11"/>
          </p:nvPr>
        </p:nvSpPr>
        <p:spPr/>
        <p:txBody>
          <a:bodyPr/>
          <a:lstStyle>
            <a:lvl1pPr>
              <a:defRPr/>
            </a:lvl1pPr>
          </a:lstStyle>
          <a:p>
            <a:pPr>
              <a:defRPr/>
            </a:pPr>
            <a:endParaRPr lang="en-US" dirty="0">
              <a:solidFill>
                <a:srgbClr val="696464"/>
              </a:solidFill>
            </a:endParaRPr>
          </a:p>
        </p:txBody>
      </p:sp>
      <p:sp>
        <p:nvSpPr>
          <p:cNvPr id="7" name="Slide Number Placeholder 22"/>
          <p:cNvSpPr>
            <a:spLocks noGrp="1"/>
          </p:cNvSpPr>
          <p:nvPr>
            <p:ph type="sldNum" sz="quarter" idx="12"/>
          </p:nvPr>
        </p:nvSpPr>
        <p:spPr/>
        <p:txBody>
          <a:bodyPr/>
          <a:lstStyle>
            <a:lvl1pPr>
              <a:defRPr/>
            </a:lvl1pPr>
          </a:lstStyle>
          <a:p>
            <a:pPr>
              <a:defRPr/>
            </a:pPr>
            <a:fld id="{11ECF325-A610-43D1-9BF3-76CA0A211ED8}" type="slidenum">
              <a:rPr lang="en-US" altLang="en-US"/>
              <a:pPr>
                <a:defRPr/>
              </a:pPr>
              <a:t>‹#›</a:t>
            </a:fld>
            <a:endParaRPr lang="en-US" altLang="en-US" dirty="0"/>
          </a:p>
        </p:txBody>
      </p:sp>
    </p:spTree>
    <p:extLst>
      <p:ext uri="{BB962C8B-B14F-4D97-AF65-F5344CB8AC3E}">
        <p14:creationId xmlns:p14="http://schemas.microsoft.com/office/powerpoint/2010/main" val="3480796040"/>
      </p:ext>
    </p:extLst>
  </p:cSld>
  <p:clrMapOvr>
    <a:masterClrMapping/>
  </p:clrMapOvr>
  <p:transition>
    <p:split orient="vert"/>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4"/>
          </p:nvPr>
        </p:nvSpPr>
        <p:spPr>
          <a:xfrm>
            <a:off x="49530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endParaRPr lang="en-US" dirty="0">
              <a:solidFill>
                <a:srgbClr val="696464"/>
              </a:solidFill>
            </a:endParaRPr>
          </a:p>
        </p:txBody>
      </p:sp>
      <p:sp>
        <p:nvSpPr>
          <p:cNvPr id="8" name="Footer Placeholder 2"/>
          <p:cNvSpPr>
            <a:spLocks noGrp="1"/>
          </p:cNvSpPr>
          <p:nvPr>
            <p:ph type="ftr" sz="quarter" idx="11"/>
          </p:nvPr>
        </p:nvSpPr>
        <p:spPr/>
        <p:txBody>
          <a:bodyPr/>
          <a:lstStyle>
            <a:lvl1pPr>
              <a:defRPr/>
            </a:lvl1pPr>
          </a:lstStyle>
          <a:p>
            <a:pPr>
              <a:defRPr/>
            </a:pPr>
            <a:endParaRPr lang="en-US" dirty="0">
              <a:solidFill>
                <a:srgbClr val="696464"/>
              </a:solidFill>
            </a:endParaRPr>
          </a:p>
        </p:txBody>
      </p:sp>
      <p:sp>
        <p:nvSpPr>
          <p:cNvPr id="9" name="Slide Number Placeholder 22"/>
          <p:cNvSpPr>
            <a:spLocks noGrp="1"/>
          </p:cNvSpPr>
          <p:nvPr>
            <p:ph type="sldNum" sz="quarter" idx="12"/>
          </p:nvPr>
        </p:nvSpPr>
        <p:spPr/>
        <p:txBody>
          <a:bodyPr/>
          <a:lstStyle>
            <a:lvl1pPr>
              <a:defRPr/>
            </a:lvl1pPr>
          </a:lstStyle>
          <a:p>
            <a:pPr>
              <a:defRPr/>
            </a:pPr>
            <a:fld id="{73D20D49-597E-4E0A-B055-918AA1BDD8C7}" type="slidenum">
              <a:rPr lang="en-US" altLang="en-US"/>
              <a:pPr>
                <a:defRPr/>
              </a:pPr>
              <a:t>‹#›</a:t>
            </a:fld>
            <a:endParaRPr lang="en-US" altLang="en-US" dirty="0"/>
          </a:p>
        </p:txBody>
      </p:sp>
    </p:spTree>
    <p:extLst>
      <p:ext uri="{BB962C8B-B14F-4D97-AF65-F5344CB8AC3E}">
        <p14:creationId xmlns:p14="http://schemas.microsoft.com/office/powerpoint/2010/main" val="749328742"/>
      </p:ext>
    </p:extLst>
  </p:cSld>
  <p:clrMapOvr>
    <a:masterClrMapping/>
  </p:clrMapOvr>
  <p:transition>
    <p:split orient="vert"/>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endParaRPr lang="en-US" dirty="0">
              <a:solidFill>
                <a:srgbClr val="696464"/>
              </a:solidFill>
            </a:endParaRPr>
          </a:p>
        </p:txBody>
      </p:sp>
      <p:sp>
        <p:nvSpPr>
          <p:cNvPr id="4" name="Footer Placeholder 2"/>
          <p:cNvSpPr>
            <a:spLocks noGrp="1"/>
          </p:cNvSpPr>
          <p:nvPr>
            <p:ph type="ftr" sz="quarter" idx="11"/>
          </p:nvPr>
        </p:nvSpPr>
        <p:spPr/>
        <p:txBody>
          <a:bodyPr/>
          <a:lstStyle>
            <a:lvl1pPr>
              <a:defRPr/>
            </a:lvl1pPr>
          </a:lstStyle>
          <a:p>
            <a:pPr>
              <a:defRPr/>
            </a:pPr>
            <a:endParaRPr lang="en-US" dirty="0">
              <a:solidFill>
                <a:srgbClr val="696464"/>
              </a:solidFill>
            </a:endParaRPr>
          </a:p>
        </p:txBody>
      </p:sp>
      <p:sp>
        <p:nvSpPr>
          <p:cNvPr id="5" name="Slide Number Placeholder 22"/>
          <p:cNvSpPr>
            <a:spLocks noGrp="1"/>
          </p:cNvSpPr>
          <p:nvPr>
            <p:ph type="sldNum" sz="quarter" idx="12"/>
          </p:nvPr>
        </p:nvSpPr>
        <p:spPr/>
        <p:txBody>
          <a:bodyPr/>
          <a:lstStyle>
            <a:lvl1pPr>
              <a:defRPr/>
            </a:lvl1pPr>
          </a:lstStyle>
          <a:p>
            <a:pPr>
              <a:defRPr/>
            </a:pPr>
            <a:fld id="{558262A7-A8F2-455D-871B-BDAFC10F50B0}" type="slidenum">
              <a:rPr lang="en-US" altLang="en-US"/>
              <a:pPr>
                <a:defRPr/>
              </a:pPr>
              <a:t>‹#›</a:t>
            </a:fld>
            <a:endParaRPr lang="en-US" altLang="en-US" dirty="0"/>
          </a:p>
        </p:txBody>
      </p:sp>
    </p:spTree>
    <p:extLst>
      <p:ext uri="{BB962C8B-B14F-4D97-AF65-F5344CB8AC3E}">
        <p14:creationId xmlns:p14="http://schemas.microsoft.com/office/powerpoint/2010/main" val="166294271"/>
      </p:ext>
    </p:extLst>
  </p:cSld>
  <p:clrMapOvr>
    <a:masterClrMapping/>
  </p:clrMapOvr>
  <p:transition>
    <p:split orient="vert"/>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en-US" dirty="0">
              <a:solidFill>
                <a:srgbClr val="696464"/>
              </a:solidFill>
            </a:endParaRPr>
          </a:p>
        </p:txBody>
      </p:sp>
      <p:sp>
        <p:nvSpPr>
          <p:cNvPr id="3" name="Footer Placeholder 2"/>
          <p:cNvSpPr>
            <a:spLocks noGrp="1"/>
          </p:cNvSpPr>
          <p:nvPr>
            <p:ph type="ftr" sz="quarter" idx="11"/>
          </p:nvPr>
        </p:nvSpPr>
        <p:spPr/>
        <p:txBody>
          <a:bodyPr/>
          <a:lstStyle>
            <a:lvl1pPr>
              <a:defRPr/>
            </a:lvl1pPr>
          </a:lstStyle>
          <a:p>
            <a:pPr>
              <a:defRPr/>
            </a:pPr>
            <a:endParaRPr lang="en-US" dirty="0">
              <a:solidFill>
                <a:srgbClr val="696464"/>
              </a:solidFill>
            </a:endParaRPr>
          </a:p>
        </p:txBody>
      </p:sp>
      <p:sp>
        <p:nvSpPr>
          <p:cNvPr id="4" name="Slide Number Placeholder 22"/>
          <p:cNvSpPr>
            <a:spLocks noGrp="1"/>
          </p:cNvSpPr>
          <p:nvPr>
            <p:ph type="sldNum" sz="quarter" idx="12"/>
          </p:nvPr>
        </p:nvSpPr>
        <p:spPr/>
        <p:txBody>
          <a:bodyPr/>
          <a:lstStyle>
            <a:lvl1pPr>
              <a:defRPr/>
            </a:lvl1pPr>
          </a:lstStyle>
          <a:p>
            <a:pPr>
              <a:defRPr/>
            </a:pPr>
            <a:fld id="{EC2BCC27-A0DE-4663-9E2F-97062B391E36}" type="slidenum">
              <a:rPr lang="en-US" altLang="en-US"/>
              <a:pPr>
                <a:defRPr/>
              </a:pPr>
              <a:t>‹#›</a:t>
            </a:fld>
            <a:endParaRPr lang="en-US" altLang="en-US" dirty="0"/>
          </a:p>
        </p:txBody>
      </p:sp>
    </p:spTree>
    <p:extLst>
      <p:ext uri="{BB962C8B-B14F-4D97-AF65-F5344CB8AC3E}">
        <p14:creationId xmlns:p14="http://schemas.microsoft.com/office/powerpoint/2010/main" val="495248365"/>
      </p:ext>
    </p:extLst>
  </p:cSld>
  <p:clrMapOvr>
    <a:masterClrMapping/>
  </p:clrMapOvr>
  <p:transition>
    <p:split orient="vert"/>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defRPr/>
            </a:pPr>
            <a:endParaRPr lang="en-US" dirty="0">
              <a:solidFill>
                <a:prstClr val="white"/>
              </a:solidFill>
            </a:endParaRPr>
          </a:p>
        </p:txBody>
      </p:sp>
      <p:sp useBgFill="1">
        <p:nvSpPr>
          <p:cNvPr id="6" name="Rounded Rectangle 5"/>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defTabSz="914400" fontAlgn="base">
              <a:spcBef>
                <a:spcPct val="0"/>
              </a:spcBef>
              <a:spcAft>
                <a:spcPct val="0"/>
              </a:spcAft>
              <a:defRPr/>
            </a:pPr>
            <a:endParaRPr lang="en-US" dirty="0">
              <a:solidFill>
                <a:prstClr val="white"/>
              </a:solidFill>
            </a:endParaRPr>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smtClean="0"/>
              <a:t>Click to edit Master title style</a:t>
            </a:r>
            <a:endParaRPr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4"/>
          <p:cNvSpPr>
            <a:spLocks noGrp="1"/>
          </p:cNvSpPr>
          <p:nvPr>
            <p:ph type="dt" sz="half" idx="10"/>
          </p:nvPr>
        </p:nvSpPr>
        <p:spPr/>
        <p:txBody>
          <a:bodyPr/>
          <a:lstStyle>
            <a:lvl1pPr>
              <a:defRPr/>
            </a:lvl1pPr>
          </a:lstStyle>
          <a:p>
            <a:pPr>
              <a:defRPr/>
            </a:pPr>
            <a:endParaRPr lang="en-US" dirty="0">
              <a:solidFill>
                <a:srgbClr val="696464"/>
              </a:solidFill>
            </a:endParaRPr>
          </a:p>
        </p:txBody>
      </p:sp>
      <p:sp>
        <p:nvSpPr>
          <p:cNvPr id="8" name="Footer Placeholder 5"/>
          <p:cNvSpPr>
            <a:spLocks noGrp="1"/>
          </p:cNvSpPr>
          <p:nvPr>
            <p:ph type="ftr" sz="quarter" idx="11"/>
          </p:nvPr>
        </p:nvSpPr>
        <p:spPr/>
        <p:txBody>
          <a:bodyPr/>
          <a:lstStyle>
            <a:lvl1pPr>
              <a:defRPr/>
            </a:lvl1pPr>
          </a:lstStyle>
          <a:p>
            <a:pPr>
              <a:defRPr/>
            </a:pPr>
            <a:endParaRPr lang="en-US" dirty="0">
              <a:solidFill>
                <a:srgbClr val="696464"/>
              </a:solidFill>
            </a:endParaRPr>
          </a:p>
        </p:txBody>
      </p:sp>
      <p:sp>
        <p:nvSpPr>
          <p:cNvPr id="9" name="Slide Number Placeholder 6"/>
          <p:cNvSpPr>
            <a:spLocks noGrp="1"/>
          </p:cNvSpPr>
          <p:nvPr>
            <p:ph type="sldNum" sz="quarter" idx="12"/>
          </p:nvPr>
        </p:nvSpPr>
        <p:spPr/>
        <p:txBody>
          <a:bodyPr/>
          <a:lstStyle>
            <a:lvl1pPr>
              <a:defRPr/>
            </a:lvl1pPr>
          </a:lstStyle>
          <a:p>
            <a:pPr>
              <a:defRPr/>
            </a:pPr>
            <a:fld id="{724B1908-E1C5-4A4A-81C8-D4C79A69CEB6}" type="slidenum">
              <a:rPr lang="en-US" altLang="en-US"/>
              <a:pPr>
                <a:defRPr/>
              </a:pPr>
              <a:t>‹#›</a:t>
            </a:fld>
            <a:endParaRPr lang="en-US" altLang="en-US" dirty="0"/>
          </a:p>
        </p:txBody>
      </p:sp>
    </p:spTree>
    <p:extLst>
      <p:ext uri="{BB962C8B-B14F-4D97-AF65-F5344CB8AC3E}">
        <p14:creationId xmlns:p14="http://schemas.microsoft.com/office/powerpoint/2010/main" val="287505113"/>
      </p:ext>
    </p:extLst>
  </p:cSld>
  <p:clrMapOvr>
    <a:masterClrMapping/>
  </p:clrMapOvr>
  <p:transition>
    <p:split orient="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7D29A2B-A783-ED44-BB9F-68E593A9DF31}" type="datetimeFigureOut">
              <a:rPr lang="en-US" smtClean="0"/>
              <a:pPr/>
              <a:t>10/2/2019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7E41AAE-4B12-BC4F-AE89-207B1D41177C}" type="slidenum">
              <a:rPr lang="en-US" smtClean="0"/>
              <a:pPr/>
              <a:t>‹#›</a:t>
            </a:fld>
            <a:endParaRPr lang="en-US" dirty="0"/>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defRPr/>
            </a:pPr>
            <a:endParaRPr lang="en-US" dirty="0">
              <a:solidFill>
                <a:prstClr val="white"/>
              </a:solidFill>
            </a:endParaRPr>
          </a:p>
        </p:txBody>
      </p:sp>
      <p:sp>
        <p:nvSpPr>
          <p:cNvPr id="6" name="Rectangle 5"/>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defRPr/>
            </a:pPr>
            <a:endParaRPr lang="en-US" dirty="0">
              <a:solidFill>
                <a:prstClr val="white"/>
              </a:solidFill>
            </a:endParaRPr>
          </a:p>
        </p:txBody>
      </p:sp>
      <p:sp>
        <p:nvSpPr>
          <p:cNvPr id="7" name="Rectangle 6"/>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defRPr/>
            </a:pPr>
            <a:endParaRPr lang="en-US" dirty="0">
              <a:solidFill>
                <a:prstClr val="white"/>
              </a:solidFill>
            </a:endParaRPr>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pPr>
              <a:defRPr/>
            </a:pPr>
            <a:endParaRPr lang="en-US" dirty="0">
              <a:solidFill>
                <a:srgbClr val="696464"/>
              </a:solidFill>
            </a:endParaRPr>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pPr>
              <a:defRPr/>
            </a:pPr>
            <a:endParaRPr lang="en-US" dirty="0">
              <a:solidFill>
                <a:srgbClr val="696464"/>
              </a:solidFill>
            </a:endParaRPr>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pPr>
              <a:defRPr/>
            </a:pPr>
            <a:fld id="{EF57BD18-D92D-4C72-9C1A-E0EFF2F19EA2}" type="slidenum">
              <a:rPr lang="en-US" altLang="en-US"/>
              <a:pPr>
                <a:defRPr/>
              </a:pPr>
              <a:t>‹#›</a:t>
            </a:fld>
            <a:endParaRPr lang="en-US" altLang="en-US" dirty="0"/>
          </a:p>
        </p:txBody>
      </p:sp>
    </p:spTree>
    <p:extLst>
      <p:ext uri="{BB962C8B-B14F-4D97-AF65-F5344CB8AC3E}">
        <p14:creationId xmlns:p14="http://schemas.microsoft.com/office/powerpoint/2010/main" val="2031960195"/>
      </p:ext>
    </p:extLst>
  </p:cSld>
  <p:clrMapOvr>
    <a:masterClrMapping/>
  </p:clrMapOvr>
  <p:transition>
    <p:split orient="vert"/>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dirty="0">
              <a:solidFill>
                <a:srgbClr val="696464"/>
              </a:solidFill>
            </a:endParaRPr>
          </a:p>
        </p:txBody>
      </p:sp>
      <p:sp>
        <p:nvSpPr>
          <p:cNvPr id="5" name="Footer Placeholder 2"/>
          <p:cNvSpPr>
            <a:spLocks noGrp="1"/>
          </p:cNvSpPr>
          <p:nvPr>
            <p:ph type="ftr" sz="quarter" idx="11"/>
          </p:nvPr>
        </p:nvSpPr>
        <p:spPr/>
        <p:txBody>
          <a:bodyPr/>
          <a:lstStyle>
            <a:lvl1pPr>
              <a:defRPr/>
            </a:lvl1pPr>
          </a:lstStyle>
          <a:p>
            <a:pPr>
              <a:defRPr/>
            </a:pPr>
            <a:endParaRPr lang="en-US" dirty="0">
              <a:solidFill>
                <a:srgbClr val="696464"/>
              </a:solidFill>
            </a:endParaRPr>
          </a:p>
        </p:txBody>
      </p:sp>
      <p:sp>
        <p:nvSpPr>
          <p:cNvPr id="6" name="Slide Number Placeholder 22"/>
          <p:cNvSpPr>
            <a:spLocks noGrp="1"/>
          </p:cNvSpPr>
          <p:nvPr>
            <p:ph type="sldNum" sz="quarter" idx="12"/>
          </p:nvPr>
        </p:nvSpPr>
        <p:spPr/>
        <p:txBody>
          <a:bodyPr/>
          <a:lstStyle>
            <a:lvl1pPr>
              <a:defRPr/>
            </a:lvl1pPr>
          </a:lstStyle>
          <a:p>
            <a:pPr>
              <a:defRPr/>
            </a:pPr>
            <a:fld id="{7DD73A09-1926-4036-A5B4-21520A317C9C}" type="slidenum">
              <a:rPr lang="en-US" altLang="en-US"/>
              <a:pPr>
                <a:defRPr/>
              </a:pPr>
              <a:t>‹#›</a:t>
            </a:fld>
            <a:endParaRPr lang="en-US" altLang="en-US" dirty="0"/>
          </a:p>
        </p:txBody>
      </p:sp>
    </p:spTree>
    <p:extLst>
      <p:ext uri="{BB962C8B-B14F-4D97-AF65-F5344CB8AC3E}">
        <p14:creationId xmlns:p14="http://schemas.microsoft.com/office/powerpoint/2010/main" val="3993178157"/>
      </p:ext>
    </p:extLst>
  </p:cSld>
  <p:clrMapOvr>
    <a:masterClrMapping/>
  </p:clrMapOvr>
  <p:transition>
    <p:split orient="vert"/>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dirty="0">
              <a:solidFill>
                <a:srgbClr val="696464"/>
              </a:solidFill>
            </a:endParaRPr>
          </a:p>
        </p:txBody>
      </p:sp>
      <p:sp>
        <p:nvSpPr>
          <p:cNvPr id="5" name="Footer Placeholder 2"/>
          <p:cNvSpPr>
            <a:spLocks noGrp="1"/>
          </p:cNvSpPr>
          <p:nvPr>
            <p:ph type="ftr" sz="quarter" idx="11"/>
          </p:nvPr>
        </p:nvSpPr>
        <p:spPr/>
        <p:txBody>
          <a:bodyPr/>
          <a:lstStyle>
            <a:lvl1pPr>
              <a:defRPr/>
            </a:lvl1pPr>
          </a:lstStyle>
          <a:p>
            <a:pPr>
              <a:defRPr/>
            </a:pPr>
            <a:endParaRPr lang="en-US" dirty="0">
              <a:solidFill>
                <a:srgbClr val="696464"/>
              </a:solidFill>
            </a:endParaRPr>
          </a:p>
        </p:txBody>
      </p:sp>
      <p:sp>
        <p:nvSpPr>
          <p:cNvPr id="6" name="Slide Number Placeholder 22"/>
          <p:cNvSpPr>
            <a:spLocks noGrp="1"/>
          </p:cNvSpPr>
          <p:nvPr>
            <p:ph type="sldNum" sz="quarter" idx="12"/>
          </p:nvPr>
        </p:nvSpPr>
        <p:spPr/>
        <p:txBody>
          <a:bodyPr/>
          <a:lstStyle>
            <a:lvl1pPr>
              <a:defRPr/>
            </a:lvl1pPr>
          </a:lstStyle>
          <a:p>
            <a:pPr>
              <a:defRPr/>
            </a:pPr>
            <a:fld id="{6666756E-B18C-4585-A7E9-4173453295F9}" type="slidenum">
              <a:rPr lang="en-US" altLang="en-US"/>
              <a:pPr>
                <a:defRPr/>
              </a:pPr>
              <a:t>‹#›</a:t>
            </a:fld>
            <a:endParaRPr lang="en-US" altLang="en-US" dirty="0"/>
          </a:p>
        </p:txBody>
      </p:sp>
    </p:spTree>
    <p:extLst>
      <p:ext uri="{BB962C8B-B14F-4D97-AF65-F5344CB8AC3E}">
        <p14:creationId xmlns:p14="http://schemas.microsoft.com/office/powerpoint/2010/main" val="2600449013"/>
      </p:ext>
    </p:extLst>
  </p:cSld>
  <p:clrMapOvr>
    <a:masterClrMapping/>
  </p:clrMapOvr>
  <p:transition>
    <p:split orient="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97D29A2B-A783-ED44-BB9F-68E593A9DF31}" type="datetimeFigureOut">
              <a:rPr lang="en-US" smtClean="0"/>
              <a:pPr/>
              <a:t>10/2/2019</a:t>
            </a:fld>
            <a:endParaRPr lang="en-US" dirty="0"/>
          </a:p>
        </p:txBody>
      </p:sp>
      <p:sp>
        <p:nvSpPr>
          <p:cNvPr id="5" name="Footer Placeholder 4"/>
          <p:cNvSpPr>
            <a:spLocks noGrp="1"/>
          </p:cNvSpPr>
          <p:nvPr>
            <p:ph type="ftr" sz="quarter" idx="11"/>
          </p:nvPr>
        </p:nvSpPr>
        <p:spPr>
          <a:xfrm>
            <a:off x="2898648" y="6355080"/>
            <a:ext cx="3474720" cy="365760"/>
          </a:xfrm>
        </p:spPr>
        <p:txBody>
          <a:bodyPr/>
          <a:lstStyle/>
          <a:p>
            <a:endParaRPr lang="en-US" dirty="0"/>
          </a:p>
        </p:txBody>
      </p:sp>
      <p:sp>
        <p:nvSpPr>
          <p:cNvPr id="6" name="Slide Number Placeholder 5"/>
          <p:cNvSpPr>
            <a:spLocks noGrp="1"/>
          </p:cNvSpPr>
          <p:nvPr>
            <p:ph type="sldNum" sz="quarter" idx="12"/>
          </p:nvPr>
        </p:nvSpPr>
        <p:spPr>
          <a:xfrm>
            <a:off x="1069848" y="6355080"/>
            <a:ext cx="1520952" cy="365760"/>
          </a:xfrm>
        </p:spPr>
        <p:txBody>
          <a:bodyPr/>
          <a:lstStyle/>
          <a:p>
            <a:fld id="{77E41AAE-4B12-BC4F-AE89-207B1D41177C}" type="slidenum">
              <a:rPr lang="en-US" smtClean="0"/>
              <a:pPr/>
              <a:t>‹#›</a:t>
            </a:fld>
            <a:endParaRPr lang="en-US" dirty="0"/>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7D29A2B-A783-ED44-BB9F-68E593A9DF31}" type="datetimeFigureOut">
              <a:rPr lang="en-US" smtClean="0"/>
              <a:pPr/>
              <a:t>10/2/2019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7E41AAE-4B12-BC4F-AE89-207B1D41177C}" type="slidenum">
              <a:rPr lang="en-US" smtClean="0"/>
              <a:pPr/>
              <a:t>‹#›</a:t>
            </a:fld>
            <a:endParaRPr lang="en-US" dirty="0"/>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7D29A2B-A783-ED44-BB9F-68E593A9DF31}" type="datetimeFigureOut">
              <a:rPr lang="en-US" smtClean="0"/>
              <a:pPr/>
              <a:t>10/2/2019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7E41AAE-4B12-BC4F-AE89-207B1D41177C}" type="slidenum">
              <a:rPr lang="en-US" smtClean="0"/>
              <a:pPr/>
              <a:t>‹#›</a:t>
            </a:fld>
            <a:endParaRPr lang="en-US" dirty="0"/>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7D29A2B-A783-ED44-BB9F-68E593A9DF31}" type="datetimeFigureOut">
              <a:rPr lang="en-US" smtClean="0"/>
              <a:pPr/>
              <a:t>10/2/2019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7E41AAE-4B12-BC4F-AE89-207B1D41177C}" type="slidenum">
              <a:rPr lang="en-US" smtClean="0"/>
              <a:pPr/>
              <a:t>‹#›</a:t>
            </a:fld>
            <a:endParaRPr lang="en-US" dirty="0"/>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D29A2B-A783-ED44-BB9F-68E593A9DF31}" type="datetimeFigureOut">
              <a:rPr lang="en-US" smtClean="0"/>
              <a:pPr/>
              <a:t>10/2/2019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7E41AAE-4B12-BC4F-AE89-207B1D41177C}" type="slidenum">
              <a:rPr lang="en-US" smtClean="0"/>
              <a:pPr/>
              <a:t>‹#›</a:t>
            </a:fld>
            <a:endParaRPr lang="en-US" dirty="0"/>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7D29A2B-A783-ED44-BB9F-68E593A9DF31}" type="datetimeFigureOut">
              <a:rPr lang="en-US" smtClean="0"/>
              <a:pPr/>
              <a:t>10/2/2019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7E41AAE-4B12-BC4F-AE89-207B1D41177C}" type="slidenum">
              <a:rPr lang="en-US" smtClean="0"/>
              <a:pPr/>
              <a:t>‹#›</a:t>
            </a:fld>
            <a:endParaRPr lang="en-US" dirty="0"/>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7D29A2B-A783-ED44-BB9F-68E593A9DF31}" type="datetimeFigureOut">
              <a:rPr lang="en-US" smtClean="0"/>
              <a:pPr/>
              <a:t>10/2/2019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7E41AAE-4B12-BC4F-AE89-207B1D41177C}" type="slidenum">
              <a:rPr lang="en-US" smtClean="0"/>
              <a:pPr/>
              <a:t>‹#›</a:t>
            </a:fld>
            <a:endParaRPr lang="en-US" dirty="0"/>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97D29A2B-A783-ED44-BB9F-68E593A9DF31}" type="datetimeFigureOut">
              <a:rPr lang="en-US" smtClean="0"/>
              <a:pPr/>
              <a:t>10/2/2019</a:t>
            </a:fld>
            <a:endParaRPr lang="en-US" dirty="0"/>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77E41AAE-4B12-BC4F-AE89-207B1D41177C}" type="slidenum">
              <a:rPr lang="en-US" smtClean="0"/>
              <a:pPr/>
              <a:t>‹#›</a:t>
            </a:fld>
            <a:endParaRPr lang="en-US" dirty="0"/>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defTabSz="914400" fontAlgn="base">
              <a:spcBef>
                <a:spcPct val="0"/>
              </a:spcBef>
              <a:spcAft>
                <a:spcPct val="0"/>
              </a:spcAft>
              <a:defRPr/>
            </a:pPr>
            <a:endParaRPr lang="en-US" dirty="0">
              <a:solidFill>
                <a:prstClr val="white"/>
              </a:solidFill>
            </a:endParaRPr>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defTabSz="914400" fontAlgn="base">
              <a:spcBef>
                <a:spcPct val="0"/>
              </a:spcBef>
              <a:spcAft>
                <a:spcPct val="0"/>
              </a:spcAft>
              <a:defRPr/>
            </a:pPr>
            <a:endParaRPr lang="en-US" dirty="0">
              <a:solidFill>
                <a:prstClr val="white"/>
              </a:solidFill>
            </a:endParaRPr>
          </a:p>
        </p:txBody>
      </p:sp>
      <p:sp>
        <p:nvSpPr>
          <p:cNvPr id="1028" name="Title Placeholder 21"/>
          <p:cNvSpPr>
            <a:spLocks noGrp="1"/>
          </p:cNvSpPr>
          <p:nvPr>
            <p:ph type="title"/>
          </p:nvPr>
        </p:nvSpPr>
        <p:spPr bwMode="auto">
          <a:xfrm>
            <a:off x="914400" y="274638"/>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91440" numCol="1" anchor="b" anchorCtr="0" compatLnSpc="1">
            <a:prstTxWarp prst="textNoShape">
              <a:avLst/>
            </a:prstTxWarp>
          </a:bodyPr>
          <a:lstStyle/>
          <a:p>
            <a:pPr lvl="0"/>
            <a:r>
              <a:rPr lang="en-US" altLang="en-US" smtClean="0"/>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latin typeface="Arial" charset="0"/>
                <a:cs typeface="Arial" charset="0"/>
              </a:defRPr>
            </a:lvl1pPr>
          </a:lstStyle>
          <a:p>
            <a:pPr defTabSz="914400" fontAlgn="base">
              <a:spcBef>
                <a:spcPct val="0"/>
              </a:spcBef>
              <a:spcAft>
                <a:spcPct val="0"/>
              </a:spcAft>
              <a:defRPr/>
            </a:pPr>
            <a:endParaRPr lang="en-US" dirty="0">
              <a:solidFill>
                <a:srgbClr val="696464"/>
              </a:solidFill>
            </a:endParaRPr>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latin typeface="Arial" charset="0"/>
                <a:cs typeface="Arial" charset="0"/>
              </a:defRPr>
            </a:lvl1pPr>
          </a:lstStyle>
          <a:p>
            <a:pPr defTabSz="914400" fontAlgn="base">
              <a:spcBef>
                <a:spcPct val="0"/>
              </a:spcBef>
              <a:spcAft>
                <a:spcPct val="0"/>
              </a:spcAft>
              <a:defRPr/>
            </a:pPr>
            <a:endParaRPr lang="en-US" dirty="0">
              <a:solidFill>
                <a:srgbClr val="696464"/>
              </a:solidFill>
            </a:endParaRPr>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vert="horz" wrap="none" lIns="0" tIns="0" rIns="0" bIns="0" numCol="1" anchor="ctr" anchorCtr="1" compatLnSpc="1">
            <a:prstTxWarp prst="textNoShape">
              <a:avLst/>
            </a:prstTxWarp>
            <a:noAutofit/>
          </a:bodyPr>
          <a:lstStyle>
            <a:lvl1pPr algn="ctr" eaLnBrk="1" hangingPunct="1">
              <a:defRPr sz="1400">
                <a:solidFill>
                  <a:srgbClr val="FFFFFF"/>
                </a:solidFill>
                <a:latin typeface="Franklin Gothic Book" panose="020B0503020102020204" pitchFamily="34" charset="0"/>
              </a:defRPr>
            </a:lvl1pPr>
          </a:lstStyle>
          <a:p>
            <a:pPr defTabSz="914400" fontAlgn="base">
              <a:spcBef>
                <a:spcPct val="0"/>
              </a:spcBef>
              <a:spcAft>
                <a:spcPct val="0"/>
              </a:spcAft>
              <a:defRPr/>
            </a:pPr>
            <a:fld id="{E7604639-B917-49FE-8DB2-1780859E9666}" type="slidenum">
              <a:rPr lang="en-US" altLang="en-US">
                <a:cs typeface="Arial" panose="020B0604020202020204" pitchFamily="34" charset="0"/>
              </a:rPr>
              <a:pPr defTabSz="914400" fontAlgn="base">
                <a:spcBef>
                  <a:spcPct val="0"/>
                </a:spcBef>
                <a:spcAft>
                  <a:spcPct val="0"/>
                </a:spcAft>
                <a:defRPr/>
              </a:pPr>
              <a:t>‹#›</a:t>
            </a:fld>
            <a:endParaRPr lang="en-US" altLang="en-US" dirty="0">
              <a:cs typeface="Arial" panose="020B0604020202020204" pitchFamily="34" charset="0"/>
            </a:endParaRPr>
          </a:p>
        </p:txBody>
      </p:sp>
    </p:spTree>
    <p:extLst>
      <p:ext uri="{BB962C8B-B14F-4D97-AF65-F5344CB8AC3E}">
        <p14:creationId xmlns:p14="http://schemas.microsoft.com/office/powerpoint/2010/main" val="682042900"/>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p:split orient="vert"/>
  </p:transition>
  <p:timing>
    <p:tnLst>
      <p:par>
        <p:cTn id="1" dur="indefinite" restart="never" nodeType="tmRoot"/>
      </p:par>
    </p:tnLst>
  </p:timing>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anose="05020102010507070707" pitchFamily="18"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anose="05020102010507070707"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E6B1AB"/>
        </a:buClr>
        <a:buSzPct val="85000"/>
        <a:buFont typeface="Wingdings 2" panose="05020102010507070707" pitchFamily="18"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A28E6A"/>
        </a:buClr>
        <a:buSzPct val="80000"/>
        <a:buFont typeface="Wingdings 2" panose="05020102010507070707"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Robespierre to Napoleon</a:t>
            </a:r>
            <a:endParaRPr lang="en-US" dirty="0"/>
          </a:p>
        </p:txBody>
      </p:sp>
      <p:sp>
        <p:nvSpPr>
          <p:cNvPr id="3" name="Content Placeholder 2"/>
          <p:cNvSpPr>
            <a:spLocks noGrp="1"/>
          </p:cNvSpPr>
          <p:nvPr>
            <p:ph sz="quarter" idx="1"/>
          </p:nvPr>
        </p:nvSpPr>
        <p:spPr>
          <a:xfrm>
            <a:off x="228600" y="1219200"/>
            <a:ext cx="8686800" cy="4937760"/>
          </a:xfrm>
        </p:spPr>
        <p:txBody>
          <a:bodyPr/>
          <a:lstStyle/>
          <a:p>
            <a:r>
              <a:rPr lang="en-US" b="1" dirty="0" smtClean="0"/>
              <a:t>After </a:t>
            </a:r>
            <a:r>
              <a:rPr lang="en-US" b="1" dirty="0" err="1" smtClean="0"/>
              <a:t>Thermidor</a:t>
            </a:r>
            <a:r>
              <a:rPr lang="en-US" b="1" dirty="0" smtClean="0"/>
              <a:t> 9 </a:t>
            </a:r>
            <a:r>
              <a:rPr lang="en-US" b="1" i="1" dirty="0" smtClean="0"/>
              <a:t>Reign of Terror</a:t>
            </a:r>
            <a:r>
              <a:rPr lang="en-US" b="1" dirty="0" smtClean="0"/>
              <a:t> dismantles itself (some members arrested, jails emptied, committees closed, etc.)</a:t>
            </a:r>
          </a:p>
          <a:p>
            <a:r>
              <a:rPr lang="en-US" b="1" dirty="0" smtClean="0"/>
              <a:t>Jacobin and </a:t>
            </a:r>
            <a:r>
              <a:rPr lang="en-US" b="1" dirty="0" err="1" smtClean="0"/>
              <a:t>Girondin</a:t>
            </a:r>
            <a:r>
              <a:rPr lang="en-US" b="1" dirty="0" smtClean="0"/>
              <a:t> clubs closed; amnesty extended to all but san-culottes, many of whom executed</a:t>
            </a:r>
          </a:p>
          <a:p>
            <a:r>
              <a:rPr lang="en-US" b="1" dirty="0" smtClean="0"/>
              <a:t>“White </a:t>
            </a:r>
            <a:r>
              <a:rPr lang="en-US" b="1" dirty="0"/>
              <a:t>T</a:t>
            </a:r>
            <a:r>
              <a:rPr lang="en-US" b="1" dirty="0" smtClean="0"/>
              <a:t>error” or backlash of people committed </a:t>
            </a:r>
            <a:r>
              <a:rPr lang="en-US" b="1" i="1" dirty="0" smtClean="0"/>
              <a:t>Reign of Terror</a:t>
            </a:r>
            <a:r>
              <a:rPr lang="en-US" b="1" dirty="0" smtClean="0"/>
              <a:t> ensues.  Arrests, “accidental” deaths, assassinations, etc.</a:t>
            </a:r>
          </a:p>
          <a:p>
            <a:r>
              <a:rPr lang="en-US" b="1" dirty="0" smtClean="0"/>
              <a:t>Directory established by remaining National Convention when the Revolution was considered ended in 1795</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Battle of Trafalgar</a:t>
            </a:r>
            <a:endParaRPr lang="en-US" sz="3600" b="1" dirty="0"/>
          </a:p>
        </p:txBody>
      </p:sp>
      <p:sp>
        <p:nvSpPr>
          <p:cNvPr id="3" name="Content Placeholder 2"/>
          <p:cNvSpPr>
            <a:spLocks noGrp="1"/>
          </p:cNvSpPr>
          <p:nvPr>
            <p:ph sz="quarter" idx="1"/>
          </p:nvPr>
        </p:nvSpPr>
        <p:spPr>
          <a:xfrm>
            <a:off x="152400" y="1143000"/>
            <a:ext cx="8991600" cy="5410200"/>
          </a:xfrm>
        </p:spPr>
        <p:txBody>
          <a:bodyPr>
            <a:normAutofit fontScale="92500"/>
          </a:bodyPr>
          <a:lstStyle/>
          <a:p>
            <a:r>
              <a:rPr lang="en-US" b="1" dirty="0" smtClean="0">
                <a:solidFill>
                  <a:srgbClr val="960000"/>
                </a:solidFill>
              </a:rPr>
              <a:t>Has a knack for being able to beat everyone but the British</a:t>
            </a:r>
          </a:p>
          <a:p>
            <a:r>
              <a:rPr lang="en-US" b="1" dirty="0" smtClean="0">
                <a:solidFill>
                  <a:srgbClr val="960000"/>
                </a:solidFill>
              </a:rPr>
              <a:t>This loss is more important than any Napoleon victory</a:t>
            </a:r>
          </a:p>
          <a:p>
            <a:r>
              <a:rPr lang="en-US" b="1" dirty="0" smtClean="0">
                <a:solidFill>
                  <a:srgbClr val="960000"/>
                </a:solidFill>
              </a:rPr>
              <a:t>Takes place in 1805 off the SW coast of Spain</a:t>
            </a:r>
          </a:p>
          <a:p>
            <a:r>
              <a:rPr lang="en-US" b="1" dirty="0" smtClean="0">
                <a:solidFill>
                  <a:srgbClr val="960000"/>
                </a:solidFill>
              </a:rPr>
              <a:t>Spanish and French vs. British (led by Admiral Horatio Nelson)</a:t>
            </a:r>
          </a:p>
          <a:p>
            <a:r>
              <a:rPr lang="en-US" b="1" dirty="0" smtClean="0">
                <a:solidFill>
                  <a:srgbClr val="960000"/>
                </a:solidFill>
              </a:rPr>
              <a:t>Nelson splits Franco-Spaniards in two and wins decisive victory</a:t>
            </a:r>
          </a:p>
          <a:p>
            <a:r>
              <a:rPr lang="en-US" sz="2800" b="1" dirty="0">
                <a:solidFill>
                  <a:schemeClr val="accent1">
                    <a:lumMod val="50000"/>
                  </a:schemeClr>
                </a:solidFill>
              </a:rPr>
              <a:t>M</a:t>
            </a:r>
            <a:r>
              <a:rPr lang="en-US" sz="2800" b="1" dirty="0" smtClean="0">
                <a:solidFill>
                  <a:schemeClr val="accent1">
                    <a:lumMod val="50000"/>
                  </a:schemeClr>
                </a:solidFill>
              </a:rPr>
              <a:t>ajor results:</a:t>
            </a:r>
          </a:p>
          <a:p>
            <a:pPr lvl="1"/>
            <a:r>
              <a:rPr lang="en-US" sz="2400" b="1" dirty="0" smtClean="0">
                <a:solidFill>
                  <a:schemeClr val="accent1">
                    <a:lumMod val="50000"/>
                  </a:schemeClr>
                </a:solidFill>
              </a:rPr>
              <a:t>1.  Assures safety of British Isles from Napoleon—this mad attempt to beat Brits will be his downfall</a:t>
            </a:r>
          </a:p>
          <a:p>
            <a:pPr lvl="1"/>
            <a:r>
              <a:rPr lang="en-US" sz="2400" b="1" dirty="0" smtClean="0">
                <a:solidFill>
                  <a:schemeClr val="accent1">
                    <a:lumMod val="50000"/>
                  </a:schemeClr>
                </a:solidFill>
              </a:rPr>
              <a:t>2.  Assures dominance of British Navy for another 100 years</a:t>
            </a:r>
          </a:p>
          <a:p>
            <a:pPr lvl="1"/>
            <a:r>
              <a:rPr lang="en-US" sz="2400" b="1" dirty="0" smtClean="0">
                <a:solidFill>
                  <a:schemeClr val="accent1">
                    <a:lumMod val="50000"/>
                  </a:schemeClr>
                </a:solidFill>
              </a:rPr>
              <a:t>Side note: defeating the superpower / starts idea of role of the underdog in the British culture</a:t>
            </a:r>
            <a:endParaRPr lang="en-US" sz="2400" b="1" dirty="0">
              <a:solidFill>
                <a:schemeClr val="accent1">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Bonaparte’s benefits to Europe</a:t>
            </a:r>
            <a:endParaRPr lang="en-US" dirty="0"/>
          </a:p>
        </p:txBody>
      </p:sp>
      <p:sp>
        <p:nvSpPr>
          <p:cNvPr id="3" name="Content Placeholder 2"/>
          <p:cNvSpPr>
            <a:spLocks noGrp="1"/>
          </p:cNvSpPr>
          <p:nvPr>
            <p:ph sz="quarter" idx="1"/>
          </p:nvPr>
        </p:nvSpPr>
        <p:spPr>
          <a:xfrm>
            <a:off x="457200" y="1219200"/>
            <a:ext cx="8686800" cy="5105400"/>
          </a:xfrm>
        </p:spPr>
        <p:txBody>
          <a:bodyPr>
            <a:normAutofit fontScale="85000" lnSpcReduction="20000"/>
          </a:bodyPr>
          <a:lstStyle/>
          <a:p>
            <a:r>
              <a:rPr lang="en-US" sz="3000" b="1" dirty="0">
                <a:solidFill>
                  <a:srgbClr val="960000"/>
                </a:solidFill>
              </a:rPr>
              <a:t>By 1812, Napoleon controls all of Europe (directly or indirectly) except Britain, Sweden and the Ottoman </a:t>
            </a:r>
            <a:r>
              <a:rPr lang="en-US" sz="3000" b="1" dirty="0" smtClean="0">
                <a:solidFill>
                  <a:srgbClr val="960000"/>
                </a:solidFill>
              </a:rPr>
              <a:t>Empire</a:t>
            </a:r>
          </a:p>
          <a:p>
            <a:r>
              <a:rPr lang="en-US" sz="3000" b="1" dirty="0" smtClean="0">
                <a:solidFill>
                  <a:schemeClr val="accent1">
                    <a:lumMod val="50000"/>
                  </a:schemeClr>
                </a:solidFill>
              </a:rPr>
              <a:t>Allowed German states to start unifying into one nation</a:t>
            </a:r>
          </a:p>
          <a:p>
            <a:pPr lvl="1"/>
            <a:r>
              <a:rPr lang="en-US" sz="2600" b="1" dirty="0" smtClean="0">
                <a:solidFill>
                  <a:schemeClr val="accent1">
                    <a:lumMod val="50000"/>
                  </a:schemeClr>
                </a:solidFill>
              </a:rPr>
              <a:t>Remember Germany still does not exist as a nation yet</a:t>
            </a:r>
          </a:p>
          <a:p>
            <a:r>
              <a:rPr lang="en-US" sz="3000" b="1" dirty="0" smtClean="0">
                <a:solidFill>
                  <a:schemeClr val="accent1">
                    <a:lumMod val="50000"/>
                  </a:schemeClr>
                </a:solidFill>
              </a:rPr>
              <a:t>Same thing for Italy</a:t>
            </a:r>
          </a:p>
          <a:p>
            <a:pPr lvl="1"/>
            <a:r>
              <a:rPr lang="en-US" sz="2600" b="1" dirty="0" smtClean="0">
                <a:solidFill>
                  <a:schemeClr val="accent1">
                    <a:lumMod val="50000"/>
                  </a:schemeClr>
                </a:solidFill>
              </a:rPr>
              <a:t>Small independent states, “Italy” still does not exist</a:t>
            </a:r>
          </a:p>
          <a:p>
            <a:r>
              <a:rPr lang="en-US" sz="3000" b="1" dirty="0" smtClean="0">
                <a:solidFill>
                  <a:schemeClr val="accent1">
                    <a:lumMod val="50000"/>
                  </a:schemeClr>
                </a:solidFill>
              </a:rPr>
              <a:t>Increased nationalism in other key places</a:t>
            </a:r>
          </a:p>
          <a:p>
            <a:r>
              <a:rPr lang="en-US" sz="3000" b="1" dirty="0" smtClean="0">
                <a:solidFill>
                  <a:schemeClr val="accent1">
                    <a:lumMod val="50000"/>
                  </a:schemeClr>
                </a:solidFill>
              </a:rPr>
              <a:t>Government for Poland</a:t>
            </a:r>
          </a:p>
          <a:p>
            <a:pPr lvl="1"/>
            <a:r>
              <a:rPr lang="en-US" sz="2600" b="1" dirty="0" smtClean="0">
                <a:solidFill>
                  <a:schemeClr val="accent1">
                    <a:lumMod val="50000"/>
                  </a:schemeClr>
                </a:solidFill>
              </a:rPr>
              <a:t>Poland had been carved up by Prussia and Russia in the past, now had a chance to have its own government again</a:t>
            </a:r>
          </a:p>
          <a:p>
            <a:r>
              <a:rPr lang="en-US" sz="3000" b="1" dirty="0" smtClean="0"/>
              <a:t>Napoleonic becomes a somewhat fair system of justice throughout most of Europe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eaLnBrk="1" hangingPunct="1">
              <a:defRPr/>
            </a:pPr>
            <a:r>
              <a:rPr lang="en-US" sz="3600" b="1" dirty="0" smtClean="0"/>
              <a:t>Napoleonic mistakes</a:t>
            </a:r>
          </a:p>
        </p:txBody>
      </p:sp>
      <p:sp>
        <p:nvSpPr>
          <p:cNvPr id="20483" name="Rectangle 3"/>
          <p:cNvSpPr>
            <a:spLocks noGrp="1" noChangeArrowheads="1"/>
          </p:cNvSpPr>
          <p:nvPr>
            <p:ph type="body" idx="1"/>
          </p:nvPr>
        </p:nvSpPr>
        <p:spPr/>
        <p:txBody>
          <a:bodyPr/>
          <a:lstStyle/>
          <a:p>
            <a:pPr eaLnBrk="1" hangingPunct="1">
              <a:defRPr/>
            </a:pPr>
            <a:r>
              <a:rPr lang="en-US" sz="2800" b="1" dirty="0" smtClean="0">
                <a:solidFill>
                  <a:srgbClr val="9E0E41"/>
                </a:solidFill>
              </a:rPr>
              <a:t>First mistake: blockade. Continental system.</a:t>
            </a:r>
          </a:p>
          <a:p>
            <a:pPr eaLnBrk="1" hangingPunct="1">
              <a:defRPr/>
            </a:pPr>
            <a:r>
              <a:rPr lang="en-US" sz="2800" b="1" dirty="0" smtClean="0">
                <a:solidFill>
                  <a:schemeClr val="accent1">
                    <a:lumMod val="50000"/>
                  </a:schemeClr>
                </a:solidFill>
              </a:rPr>
              <a:t>Napoleon sets up a blockade to prevent all trade between Europe and Great Britain</a:t>
            </a:r>
          </a:p>
          <a:p>
            <a:pPr eaLnBrk="1" hangingPunct="1">
              <a:defRPr/>
            </a:pPr>
            <a:r>
              <a:rPr lang="en-US" sz="2800" b="1" dirty="0" smtClean="0">
                <a:solidFill>
                  <a:schemeClr val="accent1">
                    <a:lumMod val="50000"/>
                  </a:schemeClr>
                </a:solidFill>
              </a:rPr>
              <a:t>Britain then stops all ships coming to countries controlled by Napoleon</a:t>
            </a:r>
          </a:p>
          <a:p>
            <a:pPr lvl="1" eaLnBrk="1" hangingPunct="1">
              <a:defRPr/>
            </a:pPr>
            <a:r>
              <a:rPr lang="en-US" sz="2400" b="1" dirty="0" smtClean="0">
                <a:solidFill>
                  <a:schemeClr val="accent1">
                    <a:lumMod val="50000"/>
                  </a:schemeClr>
                </a:solidFill>
              </a:rPr>
              <a:t>India, African colonies, United States, Canada</a:t>
            </a:r>
          </a:p>
          <a:p>
            <a:pPr eaLnBrk="1" hangingPunct="1">
              <a:defRPr/>
            </a:pPr>
            <a:r>
              <a:rPr lang="en-US" sz="2800" b="1" dirty="0" smtClean="0">
                <a:solidFill>
                  <a:schemeClr val="accent1">
                    <a:lumMod val="50000"/>
                  </a:schemeClr>
                </a:solidFill>
              </a:rPr>
              <a:t>Ends up hurting Napoleon more than Britain</a:t>
            </a:r>
          </a:p>
          <a:p>
            <a:pPr eaLnBrk="1" hangingPunct="1">
              <a:defRPr/>
            </a:pPr>
            <a:r>
              <a:rPr lang="en-US" sz="2800" b="1" dirty="0" smtClean="0">
                <a:solidFill>
                  <a:schemeClr val="accent1">
                    <a:lumMod val="50000"/>
                  </a:schemeClr>
                </a:solidFill>
              </a:rPr>
              <a:t>Also causes the War of 1812 between the US and Britain</a:t>
            </a:r>
          </a:p>
        </p:txBody>
      </p:sp>
    </p:spTree>
    <p:extLst>
      <p:ext uri="{BB962C8B-B14F-4D97-AF65-F5344CB8AC3E}">
        <p14:creationId xmlns:p14="http://schemas.microsoft.com/office/powerpoint/2010/main" val="2271322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 calcmode="lin" valueType="num">
                                      <p:cBhvr additive="base">
                                        <p:cTn id="7" dur="500" fill="hold"/>
                                        <p:tgtEl>
                                          <p:spTgt spid="2048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48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0483">
                                            <p:txEl>
                                              <p:pRg st="1" end="1"/>
                                            </p:txEl>
                                          </p:spTgt>
                                        </p:tgtEl>
                                        <p:attrNameLst>
                                          <p:attrName>style.visibility</p:attrName>
                                        </p:attrNameLst>
                                      </p:cBhvr>
                                      <p:to>
                                        <p:strVal val="visible"/>
                                      </p:to>
                                    </p:set>
                                    <p:anim calcmode="lin" valueType="num">
                                      <p:cBhvr additive="base">
                                        <p:cTn id="13" dur="500" fill="hold"/>
                                        <p:tgtEl>
                                          <p:spTgt spid="2048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48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0483">
                                            <p:txEl>
                                              <p:pRg st="2" end="2"/>
                                            </p:txEl>
                                          </p:spTgt>
                                        </p:tgtEl>
                                        <p:attrNameLst>
                                          <p:attrName>style.visibility</p:attrName>
                                        </p:attrNameLst>
                                      </p:cBhvr>
                                      <p:to>
                                        <p:strVal val="visible"/>
                                      </p:to>
                                    </p:set>
                                    <p:anim calcmode="lin" valueType="num">
                                      <p:cBhvr additive="base">
                                        <p:cTn id="19" dur="500" fill="hold"/>
                                        <p:tgtEl>
                                          <p:spTgt spid="2048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048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0483">
                                            <p:txEl>
                                              <p:pRg st="3" end="3"/>
                                            </p:txEl>
                                          </p:spTgt>
                                        </p:tgtEl>
                                        <p:attrNameLst>
                                          <p:attrName>style.visibility</p:attrName>
                                        </p:attrNameLst>
                                      </p:cBhvr>
                                      <p:to>
                                        <p:strVal val="visible"/>
                                      </p:to>
                                    </p:set>
                                    <p:anim calcmode="lin" valueType="num">
                                      <p:cBhvr additive="base">
                                        <p:cTn id="23" dur="500" fill="hold"/>
                                        <p:tgtEl>
                                          <p:spTgt spid="2048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048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20483">
                                            <p:txEl>
                                              <p:pRg st="4" end="4"/>
                                            </p:txEl>
                                          </p:spTgt>
                                        </p:tgtEl>
                                        <p:attrNameLst>
                                          <p:attrName>style.visibility</p:attrName>
                                        </p:attrNameLst>
                                      </p:cBhvr>
                                      <p:to>
                                        <p:strVal val="visible"/>
                                      </p:to>
                                    </p:set>
                                    <p:anim calcmode="lin" valueType="num">
                                      <p:cBhvr additive="base">
                                        <p:cTn id="29" dur="500" fill="hold"/>
                                        <p:tgtEl>
                                          <p:spTgt spid="2048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048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20483">
                                            <p:txEl>
                                              <p:pRg st="5" end="5"/>
                                            </p:txEl>
                                          </p:spTgt>
                                        </p:tgtEl>
                                        <p:attrNameLst>
                                          <p:attrName>style.visibility</p:attrName>
                                        </p:attrNameLst>
                                      </p:cBhvr>
                                      <p:to>
                                        <p:strVal val="visible"/>
                                      </p:to>
                                    </p:set>
                                    <p:anim calcmode="lin" valueType="num">
                                      <p:cBhvr additive="base">
                                        <p:cTn id="35" dur="500" fill="hold"/>
                                        <p:tgtEl>
                                          <p:spTgt spid="2048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048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a:bodyPr>
          <a:lstStyle/>
          <a:p>
            <a:pPr eaLnBrk="1" hangingPunct="1">
              <a:defRPr/>
            </a:pPr>
            <a:r>
              <a:rPr lang="en-US" sz="3600" b="1" dirty="0" smtClean="0"/>
              <a:t>Napoleonic mistakes</a:t>
            </a:r>
          </a:p>
        </p:txBody>
      </p:sp>
      <p:sp>
        <p:nvSpPr>
          <p:cNvPr id="21507" name="Rectangle 3"/>
          <p:cNvSpPr>
            <a:spLocks noGrp="1" noChangeArrowheads="1"/>
          </p:cNvSpPr>
          <p:nvPr>
            <p:ph type="body" idx="1"/>
          </p:nvPr>
        </p:nvSpPr>
        <p:spPr>
          <a:xfrm>
            <a:off x="304800" y="1219200"/>
            <a:ext cx="8839200" cy="5334000"/>
          </a:xfrm>
        </p:spPr>
        <p:txBody>
          <a:bodyPr>
            <a:normAutofit/>
          </a:bodyPr>
          <a:lstStyle/>
          <a:p>
            <a:pPr eaLnBrk="1" hangingPunct="1">
              <a:lnSpc>
                <a:spcPct val="90000"/>
              </a:lnSpc>
              <a:defRPr/>
            </a:pPr>
            <a:r>
              <a:rPr lang="en-US" sz="2800" b="1" dirty="0" smtClean="0">
                <a:solidFill>
                  <a:srgbClr val="9E0E41"/>
                </a:solidFill>
              </a:rPr>
              <a:t>Second mistake: Peninsular War</a:t>
            </a:r>
          </a:p>
          <a:p>
            <a:pPr eaLnBrk="1" hangingPunct="1">
              <a:lnSpc>
                <a:spcPct val="90000"/>
              </a:lnSpc>
              <a:defRPr/>
            </a:pPr>
            <a:r>
              <a:rPr lang="en-US" sz="2800" b="1" dirty="0" smtClean="0">
                <a:solidFill>
                  <a:schemeClr val="accent1">
                    <a:lumMod val="50000"/>
                  </a:schemeClr>
                </a:solidFill>
              </a:rPr>
              <a:t>Invades Portugal and Spain</a:t>
            </a:r>
          </a:p>
          <a:p>
            <a:pPr eaLnBrk="1" hangingPunct="1">
              <a:lnSpc>
                <a:spcPct val="90000"/>
              </a:lnSpc>
              <a:defRPr/>
            </a:pPr>
            <a:r>
              <a:rPr lang="en-US" sz="2800" b="1" dirty="0" smtClean="0">
                <a:solidFill>
                  <a:schemeClr val="accent1">
                    <a:lumMod val="50000"/>
                  </a:schemeClr>
                </a:solidFill>
              </a:rPr>
              <a:t>Napoleon makes his own brother King of Spain</a:t>
            </a:r>
          </a:p>
          <a:p>
            <a:pPr eaLnBrk="1" hangingPunct="1">
              <a:lnSpc>
                <a:spcPct val="90000"/>
              </a:lnSpc>
              <a:defRPr/>
            </a:pPr>
            <a:r>
              <a:rPr lang="en-US" sz="2800" b="1" dirty="0" smtClean="0">
                <a:solidFill>
                  <a:schemeClr val="accent1">
                    <a:lumMod val="50000"/>
                  </a:schemeClr>
                </a:solidFill>
              </a:rPr>
              <a:t>Spanish resist, start guerrilla warfare</a:t>
            </a:r>
          </a:p>
          <a:p>
            <a:pPr lvl="1" eaLnBrk="1" hangingPunct="1">
              <a:lnSpc>
                <a:spcPct val="90000"/>
              </a:lnSpc>
              <a:defRPr/>
            </a:pPr>
            <a:r>
              <a:rPr lang="en-US" sz="2400" b="1" dirty="0" smtClean="0">
                <a:solidFill>
                  <a:schemeClr val="accent1">
                    <a:lumMod val="50000"/>
                  </a:schemeClr>
                </a:solidFill>
              </a:rPr>
              <a:t>Peasant fighters, hid in the hills, not an organized army – but VERY effective</a:t>
            </a:r>
          </a:p>
          <a:p>
            <a:pPr lvl="1" eaLnBrk="1" hangingPunct="1">
              <a:lnSpc>
                <a:spcPct val="90000"/>
              </a:lnSpc>
              <a:defRPr/>
            </a:pPr>
            <a:r>
              <a:rPr lang="en-US" sz="2400" b="1" dirty="0" smtClean="0">
                <a:solidFill>
                  <a:schemeClr val="accent1">
                    <a:lumMod val="50000"/>
                  </a:schemeClr>
                </a:solidFill>
              </a:rPr>
              <a:t>Ended up costing Napoleon 300,000 men</a:t>
            </a:r>
          </a:p>
          <a:p>
            <a:pPr eaLnBrk="1" hangingPunct="1">
              <a:lnSpc>
                <a:spcPct val="90000"/>
              </a:lnSpc>
              <a:defRPr/>
            </a:pPr>
            <a:r>
              <a:rPr lang="en-US" sz="2800" b="1" dirty="0" smtClean="0">
                <a:solidFill>
                  <a:schemeClr val="accent1">
                    <a:lumMod val="50000"/>
                  </a:schemeClr>
                </a:solidFill>
              </a:rPr>
              <a:t>Starts to inspire others across Europe to rebel</a:t>
            </a:r>
          </a:p>
          <a:p>
            <a:pPr eaLnBrk="1" hangingPunct="1">
              <a:lnSpc>
                <a:spcPct val="90000"/>
              </a:lnSpc>
              <a:defRPr/>
            </a:pPr>
            <a:r>
              <a:rPr lang="en-US" sz="2800" b="1" dirty="0" smtClean="0">
                <a:solidFill>
                  <a:srgbClr val="9E0E41"/>
                </a:solidFill>
              </a:rPr>
              <a:t>Biggest mistake of all is invasion of Russia… what can you tell me about it?</a:t>
            </a:r>
          </a:p>
        </p:txBody>
      </p:sp>
    </p:spTree>
    <p:extLst>
      <p:ext uri="{BB962C8B-B14F-4D97-AF65-F5344CB8AC3E}">
        <p14:creationId xmlns:p14="http://schemas.microsoft.com/office/powerpoint/2010/main" val="4187935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 calcmode="lin" valueType="num">
                                      <p:cBhvr additive="base">
                                        <p:cTn id="7" dur="500" fill="hold"/>
                                        <p:tgtEl>
                                          <p:spTgt spid="2150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15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1507">
                                            <p:txEl>
                                              <p:pRg st="1" end="1"/>
                                            </p:txEl>
                                          </p:spTgt>
                                        </p:tgtEl>
                                        <p:attrNameLst>
                                          <p:attrName>style.visibility</p:attrName>
                                        </p:attrNameLst>
                                      </p:cBhvr>
                                      <p:to>
                                        <p:strVal val="visible"/>
                                      </p:to>
                                    </p:set>
                                    <p:anim calcmode="lin" valueType="num">
                                      <p:cBhvr additive="base">
                                        <p:cTn id="13" dur="500" fill="hold"/>
                                        <p:tgtEl>
                                          <p:spTgt spid="2150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150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1507">
                                            <p:txEl>
                                              <p:pRg st="2" end="2"/>
                                            </p:txEl>
                                          </p:spTgt>
                                        </p:tgtEl>
                                        <p:attrNameLst>
                                          <p:attrName>style.visibility</p:attrName>
                                        </p:attrNameLst>
                                      </p:cBhvr>
                                      <p:to>
                                        <p:strVal val="visible"/>
                                      </p:to>
                                    </p:set>
                                    <p:anim calcmode="lin" valueType="num">
                                      <p:cBhvr additive="base">
                                        <p:cTn id="19" dur="500" fill="hold"/>
                                        <p:tgtEl>
                                          <p:spTgt spid="2150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150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1507">
                                            <p:txEl>
                                              <p:pRg st="3" end="3"/>
                                            </p:txEl>
                                          </p:spTgt>
                                        </p:tgtEl>
                                        <p:attrNameLst>
                                          <p:attrName>style.visibility</p:attrName>
                                        </p:attrNameLst>
                                      </p:cBhvr>
                                      <p:to>
                                        <p:strVal val="visible"/>
                                      </p:to>
                                    </p:set>
                                    <p:anim calcmode="lin" valueType="num">
                                      <p:cBhvr additive="base">
                                        <p:cTn id="25" dur="500" fill="hold"/>
                                        <p:tgtEl>
                                          <p:spTgt spid="2150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1507">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21507">
                                            <p:txEl>
                                              <p:pRg st="4" end="4"/>
                                            </p:txEl>
                                          </p:spTgt>
                                        </p:tgtEl>
                                        <p:attrNameLst>
                                          <p:attrName>style.visibility</p:attrName>
                                        </p:attrNameLst>
                                      </p:cBhvr>
                                      <p:to>
                                        <p:strVal val="visible"/>
                                      </p:to>
                                    </p:set>
                                    <p:anim calcmode="lin" valueType="num">
                                      <p:cBhvr additive="base">
                                        <p:cTn id="29" dur="500" fill="hold"/>
                                        <p:tgtEl>
                                          <p:spTgt spid="21507">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1507">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21507">
                                            <p:txEl>
                                              <p:pRg st="5" end="5"/>
                                            </p:txEl>
                                          </p:spTgt>
                                        </p:tgtEl>
                                        <p:attrNameLst>
                                          <p:attrName>style.visibility</p:attrName>
                                        </p:attrNameLst>
                                      </p:cBhvr>
                                      <p:to>
                                        <p:strVal val="visible"/>
                                      </p:to>
                                    </p:set>
                                    <p:anim calcmode="lin" valueType="num">
                                      <p:cBhvr additive="base">
                                        <p:cTn id="33" dur="500" fill="hold"/>
                                        <p:tgtEl>
                                          <p:spTgt spid="21507">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150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21507">
                                            <p:txEl>
                                              <p:pRg st="6" end="6"/>
                                            </p:txEl>
                                          </p:spTgt>
                                        </p:tgtEl>
                                        <p:attrNameLst>
                                          <p:attrName>style.visibility</p:attrName>
                                        </p:attrNameLst>
                                      </p:cBhvr>
                                      <p:to>
                                        <p:strVal val="visible"/>
                                      </p:to>
                                    </p:set>
                                    <p:anim calcmode="lin" valueType="num">
                                      <p:cBhvr additive="base">
                                        <p:cTn id="39" dur="500" fill="hold"/>
                                        <p:tgtEl>
                                          <p:spTgt spid="21507">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150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21507">
                                            <p:txEl>
                                              <p:pRg st="7" end="7"/>
                                            </p:txEl>
                                          </p:spTgt>
                                        </p:tgtEl>
                                        <p:attrNameLst>
                                          <p:attrName>style.visibility</p:attrName>
                                        </p:attrNameLst>
                                      </p:cBhvr>
                                      <p:to>
                                        <p:strVal val="visible"/>
                                      </p:to>
                                    </p:set>
                                    <p:anim calcmode="lin" valueType="num">
                                      <p:cBhvr additive="base">
                                        <p:cTn id="45" dur="500" fill="hold"/>
                                        <p:tgtEl>
                                          <p:spTgt spid="21507">
                                            <p:txEl>
                                              <p:pRg st="7" end="7"/>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21507">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defRPr/>
            </a:pPr>
            <a:r>
              <a:rPr lang="en-US" sz="4000" b="1" dirty="0" smtClean="0"/>
              <a:t>Russia</a:t>
            </a:r>
            <a:endParaRPr lang="en-US" b="1" dirty="0" smtClean="0"/>
          </a:p>
        </p:txBody>
      </p:sp>
      <p:sp>
        <p:nvSpPr>
          <p:cNvPr id="23555" name="Rectangle 3"/>
          <p:cNvSpPr>
            <a:spLocks noGrp="1" noChangeArrowheads="1"/>
          </p:cNvSpPr>
          <p:nvPr>
            <p:ph type="body" idx="1"/>
          </p:nvPr>
        </p:nvSpPr>
        <p:spPr>
          <a:xfrm>
            <a:off x="457200" y="1143000"/>
            <a:ext cx="8610600" cy="5334000"/>
          </a:xfrm>
        </p:spPr>
        <p:txBody>
          <a:bodyPr>
            <a:normAutofit/>
          </a:bodyPr>
          <a:lstStyle/>
          <a:p>
            <a:pPr eaLnBrk="1" hangingPunct="1">
              <a:lnSpc>
                <a:spcPct val="90000"/>
              </a:lnSpc>
              <a:defRPr/>
            </a:pPr>
            <a:r>
              <a:rPr lang="en-US" sz="2800" b="1" dirty="0" smtClean="0">
                <a:solidFill>
                  <a:srgbClr val="960000"/>
                </a:solidFill>
              </a:rPr>
              <a:t>Napoleon marches into Moscow, only to find it totally ablaze</a:t>
            </a:r>
          </a:p>
          <a:p>
            <a:pPr eaLnBrk="1" hangingPunct="1">
              <a:lnSpc>
                <a:spcPct val="90000"/>
              </a:lnSpc>
              <a:defRPr/>
            </a:pPr>
            <a:r>
              <a:rPr lang="en-US" sz="2800" b="1" dirty="0" smtClean="0">
                <a:solidFill>
                  <a:srgbClr val="960000"/>
                </a:solidFill>
              </a:rPr>
              <a:t>Alexander destroyed it rather than let the French “win” it</a:t>
            </a:r>
          </a:p>
          <a:p>
            <a:pPr lvl="1">
              <a:lnSpc>
                <a:spcPct val="90000"/>
              </a:lnSpc>
              <a:defRPr/>
            </a:pPr>
            <a:r>
              <a:rPr lang="en-US" sz="2400" b="1" dirty="0" smtClean="0">
                <a:solidFill>
                  <a:srgbClr val="960000"/>
                </a:solidFill>
              </a:rPr>
              <a:t>What is this strategy called?</a:t>
            </a:r>
          </a:p>
          <a:p>
            <a:pPr eaLnBrk="1" hangingPunct="1">
              <a:lnSpc>
                <a:spcPct val="90000"/>
              </a:lnSpc>
              <a:defRPr/>
            </a:pPr>
            <a:r>
              <a:rPr lang="en-US" sz="2800" b="1" dirty="0" smtClean="0">
                <a:solidFill>
                  <a:schemeClr val="accent1">
                    <a:lumMod val="50000"/>
                  </a:schemeClr>
                </a:solidFill>
              </a:rPr>
              <a:t>In October Napoleon decides to take his troops back to France</a:t>
            </a:r>
          </a:p>
          <a:p>
            <a:pPr eaLnBrk="1" hangingPunct="1">
              <a:lnSpc>
                <a:spcPct val="90000"/>
              </a:lnSpc>
              <a:defRPr/>
            </a:pPr>
            <a:r>
              <a:rPr lang="en-US" sz="2800" b="1" dirty="0" smtClean="0">
                <a:solidFill>
                  <a:schemeClr val="accent1">
                    <a:lumMod val="50000"/>
                  </a:schemeClr>
                </a:solidFill>
              </a:rPr>
              <a:t>They get caught in the winter, most freeze to death or die from enemy attacks</a:t>
            </a:r>
          </a:p>
          <a:p>
            <a:pPr eaLnBrk="1" hangingPunct="1">
              <a:lnSpc>
                <a:spcPct val="90000"/>
              </a:lnSpc>
              <a:defRPr/>
            </a:pPr>
            <a:r>
              <a:rPr lang="en-US" sz="2800" b="1" dirty="0" smtClean="0">
                <a:solidFill>
                  <a:schemeClr val="accent1">
                    <a:lumMod val="50000"/>
                  </a:schemeClr>
                </a:solidFill>
              </a:rPr>
              <a:t>Between10,000 and 35,000 make it back alive (depending on the source you read) of about 350,000</a:t>
            </a:r>
          </a:p>
        </p:txBody>
      </p:sp>
    </p:spTree>
    <p:extLst>
      <p:ext uri="{BB962C8B-B14F-4D97-AF65-F5344CB8AC3E}">
        <p14:creationId xmlns:p14="http://schemas.microsoft.com/office/powerpoint/2010/main" val="1561128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 calcmode="lin" valueType="num">
                                      <p:cBhvr additive="base">
                                        <p:cTn id="7" dur="500" fill="hold"/>
                                        <p:tgtEl>
                                          <p:spTgt spid="2355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35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3555">
                                            <p:txEl>
                                              <p:pRg st="1" end="1"/>
                                            </p:txEl>
                                          </p:spTgt>
                                        </p:tgtEl>
                                        <p:attrNameLst>
                                          <p:attrName>style.visibility</p:attrName>
                                        </p:attrNameLst>
                                      </p:cBhvr>
                                      <p:to>
                                        <p:strVal val="visible"/>
                                      </p:to>
                                    </p:set>
                                    <p:anim calcmode="lin" valueType="num">
                                      <p:cBhvr additive="base">
                                        <p:cTn id="13" dur="500" fill="hold"/>
                                        <p:tgtEl>
                                          <p:spTgt spid="2355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3555">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23555">
                                            <p:txEl>
                                              <p:pRg st="2" end="2"/>
                                            </p:txEl>
                                          </p:spTgt>
                                        </p:tgtEl>
                                        <p:attrNameLst>
                                          <p:attrName>style.visibility</p:attrName>
                                        </p:attrNameLst>
                                      </p:cBhvr>
                                      <p:to>
                                        <p:strVal val="visible"/>
                                      </p:to>
                                    </p:set>
                                    <p:anim calcmode="lin" valueType="num">
                                      <p:cBhvr additive="base">
                                        <p:cTn id="17" dur="500" fill="hold"/>
                                        <p:tgtEl>
                                          <p:spTgt spid="23555">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355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23555">
                                            <p:txEl>
                                              <p:pRg st="3" end="3"/>
                                            </p:txEl>
                                          </p:spTgt>
                                        </p:tgtEl>
                                        <p:attrNameLst>
                                          <p:attrName>style.visibility</p:attrName>
                                        </p:attrNameLst>
                                      </p:cBhvr>
                                      <p:to>
                                        <p:strVal val="visible"/>
                                      </p:to>
                                    </p:set>
                                    <p:anim calcmode="lin" valueType="num">
                                      <p:cBhvr additive="base">
                                        <p:cTn id="23" dur="500" fill="hold"/>
                                        <p:tgtEl>
                                          <p:spTgt spid="23555">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355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23555">
                                            <p:txEl>
                                              <p:pRg st="4" end="4"/>
                                            </p:txEl>
                                          </p:spTgt>
                                        </p:tgtEl>
                                        <p:attrNameLst>
                                          <p:attrName>style.visibility</p:attrName>
                                        </p:attrNameLst>
                                      </p:cBhvr>
                                      <p:to>
                                        <p:strVal val="visible"/>
                                      </p:to>
                                    </p:set>
                                    <p:anim calcmode="lin" valueType="num">
                                      <p:cBhvr additive="base">
                                        <p:cTn id="29" dur="500" fill="hold"/>
                                        <p:tgtEl>
                                          <p:spTgt spid="23555">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355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23555">
                                            <p:txEl>
                                              <p:pRg st="5" end="5"/>
                                            </p:txEl>
                                          </p:spTgt>
                                        </p:tgtEl>
                                        <p:attrNameLst>
                                          <p:attrName>style.visibility</p:attrName>
                                        </p:attrNameLst>
                                      </p:cBhvr>
                                      <p:to>
                                        <p:strVal val="visible"/>
                                      </p:to>
                                    </p:set>
                                    <p:anim calcmode="lin" valueType="num">
                                      <p:cBhvr additive="base">
                                        <p:cTn id="35" dur="500" fill="hold"/>
                                        <p:tgtEl>
                                          <p:spTgt spid="23555">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355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rmAutofit/>
          </a:bodyPr>
          <a:lstStyle/>
          <a:p>
            <a:pPr algn="ctr">
              <a:defRPr/>
            </a:pPr>
            <a:r>
              <a:rPr lang="en-US" sz="3600" b="1" dirty="0" smtClean="0"/>
              <a:t>Napoleon’s downfall </a:t>
            </a:r>
            <a:r>
              <a:rPr lang="en-US" b="1" dirty="0" smtClean="0"/>
              <a:t/>
            </a:r>
            <a:br>
              <a:rPr lang="en-US" b="1" dirty="0" smtClean="0"/>
            </a:br>
            <a:r>
              <a:rPr lang="en-US" sz="2200" b="1" dirty="0" smtClean="0"/>
              <a:t>(</a:t>
            </a:r>
            <a:r>
              <a:rPr lang="en-US" sz="2200" b="1" dirty="0"/>
              <a:t>The War of the 6</a:t>
            </a:r>
            <a:r>
              <a:rPr lang="en-US" sz="2200" b="1" baseline="30000" dirty="0"/>
              <a:t>th</a:t>
            </a:r>
            <a:r>
              <a:rPr lang="en-US" sz="2200" b="1" dirty="0"/>
              <a:t> Coalition)</a:t>
            </a:r>
            <a:endParaRPr lang="en-US" sz="2700" b="1" dirty="0" smtClean="0"/>
          </a:p>
        </p:txBody>
      </p:sp>
      <p:sp>
        <p:nvSpPr>
          <p:cNvPr id="25603" name="Rectangle 3"/>
          <p:cNvSpPr>
            <a:spLocks noGrp="1" noChangeArrowheads="1"/>
          </p:cNvSpPr>
          <p:nvPr>
            <p:ph type="body" idx="1"/>
          </p:nvPr>
        </p:nvSpPr>
        <p:spPr>
          <a:xfrm>
            <a:off x="457200" y="1219200"/>
            <a:ext cx="8229600" cy="5105400"/>
          </a:xfrm>
        </p:spPr>
        <p:txBody>
          <a:bodyPr/>
          <a:lstStyle/>
          <a:p>
            <a:pPr eaLnBrk="1" hangingPunct="1">
              <a:defRPr/>
            </a:pPr>
            <a:r>
              <a:rPr lang="en-US" sz="2800" b="1" dirty="0" smtClean="0"/>
              <a:t>Now Britain has Russia, Prussia and Sweden allied against him</a:t>
            </a:r>
          </a:p>
          <a:p>
            <a:pPr eaLnBrk="1" hangingPunct="1">
              <a:defRPr/>
            </a:pPr>
            <a:r>
              <a:rPr lang="en-US" sz="2800" b="1" dirty="0" smtClean="0"/>
              <a:t>Austria now declares war on France, mainly to help preserve balance of power</a:t>
            </a:r>
          </a:p>
          <a:p>
            <a:pPr eaLnBrk="1" hangingPunct="1">
              <a:defRPr/>
            </a:pPr>
            <a:r>
              <a:rPr lang="en-US" sz="2800" b="1" dirty="0" smtClean="0"/>
              <a:t>Napoleon raises a new army</a:t>
            </a:r>
          </a:p>
          <a:p>
            <a:pPr eaLnBrk="1" hangingPunct="1">
              <a:defRPr/>
            </a:pPr>
            <a:r>
              <a:rPr lang="en-US" sz="2800" b="1" dirty="0" smtClean="0"/>
              <a:t>October 1813 draws at Leipzig (Germany)</a:t>
            </a:r>
          </a:p>
          <a:p>
            <a:pPr eaLnBrk="1" hangingPunct="1">
              <a:defRPr/>
            </a:pPr>
            <a:r>
              <a:rPr lang="en-US" sz="2800" b="1" dirty="0" smtClean="0"/>
              <a:t>January 1814 – allies invade France</a:t>
            </a:r>
          </a:p>
          <a:p>
            <a:pPr eaLnBrk="1" hangingPunct="1">
              <a:defRPr/>
            </a:pPr>
            <a:r>
              <a:rPr lang="en-US" sz="2800" b="1" dirty="0" smtClean="0"/>
              <a:t>March 1814 – King Frederick William of Prussia and Czar Alexander lead troops in a parade through Paris</a:t>
            </a:r>
          </a:p>
        </p:txBody>
      </p:sp>
    </p:spTree>
    <p:extLst>
      <p:ext uri="{BB962C8B-B14F-4D97-AF65-F5344CB8AC3E}">
        <p14:creationId xmlns:p14="http://schemas.microsoft.com/office/powerpoint/2010/main" val="1773482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 calcmode="lin" valueType="num">
                                      <p:cBhvr additive="base">
                                        <p:cTn id="7" dur="500" fill="hold"/>
                                        <p:tgtEl>
                                          <p:spTgt spid="2560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56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5603">
                                            <p:txEl>
                                              <p:pRg st="1" end="1"/>
                                            </p:txEl>
                                          </p:spTgt>
                                        </p:tgtEl>
                                        <p:attrNameLst>
                                          <p:attrName>style.visibility</p:attrName>
                                        </p:attrNameLst>
                                      </p:cBhvr>
                                      <p:to>
                                        <p:strVal val="visible"/>
                                      </p:to>
                                    </p:set>
                                    <p:anim calcmode="lin" valueType="num">
                                      <p:cBhvr additive="base">
                                        <p:cTn id="13" dur="500" fill="hold"/>
                                        <p:tgtEl>
                                          <p:spTgt spid="2560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560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5603">
                                            <p:txEl>
                                              <p:pRg st="2" end="2"/>
                                            </p:txEl>
                                          </p:spTgt>
                                        </p:tgtEl>
                                        <p:attrNameLst>
                                          <p:attrName>style.visibility</p:attrName>
                                        </p:attrNameLst>
                                      </p:cBhvr>
                                      <p:to>
                                        <p:strVal val="visible"/>
                                      </p:to>
                                    </p:set>
                                    <p:anim calcmode="lin" valueType="num">
                                      <p:cBhvr additive="base">
                                        <p:cTn id="19" dur="500" fill="hold"/>
                                        <p:tgtEl>
                                          <p:spTgt spid="2560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560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5603">
                                            <p:txEl>
                                              <p:pRg st="3" end="3"/>
                                            </p:txEl>
                                          </p:spTgt>
                                        </p:tgtEl>
                                        <p:attrNameLst>
                                          <p:attrName>style.visibility</p:attrName>
                                        </p:attrNameLst>
                                      </p:cBhvr>
                                      <p:to>
                                        <p:strVal val="visible"/>
                                      </p:to>
                                    </p:set>
                                    <p:anim calcmode="lin" valueType="num">
                                      <p:cBhvr additive="base">
                                        <p:cTn id="25" dur="500" fill="hold"/>
                                        <p:tgtEl>
                                          <p:spTgt spid="2560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560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5603">
                                            <p:txEl>
                                              <p:pRg st="4" end="4"/>
                                            </p:txEl>
                                          </p:spTgt>
                                        </p:tgtEl>
                                        <p:attrNameLst>
                                          <p:attrName>style.visibility</p:attrName>
                                        </p:attrNameLst>
                                      </p:cBhvr>
                                      <p:to>
                                        <p:strVal val="visible"/>
                                      </p:to>
                                    </p:set>
                                    <p:anim calcmode="lin" valueType="num">
                                      <p:cBhvr additive="base">
                                        <p:cTn id="31" dur="500" fill="hold"/>
                                        <p:tgtEl>
                                          <p:spTgt spid="2560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560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5603">
                                            <p:txEl>
                                              <p:pRg st="5" end="5"/>
                                            </p:txEl>
                                          </p:spTgt>
                                        </p:tgtEl>
                                        <p:attrNameLst>
                                          <p:attrName>style.visibility</p:attrName>
                                        </p:attrNameLst>
                                      </p:cBhvr>
                                      <p:to>
                                        <p:strVal val="visible"/>
                                      </p:to>
                                    </p:set>
                                    <p:anim calcmode="lin" valueType="num">
                                      <p:cBhvr additive="base">
                                        <p:cTn id="37" dur="500" fill="hold"/>
                                        <p:tgtEl>
                                          <p:spTgt spid="2560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560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ormAutofit/>
          </a:bodyPr>
          <a:lstStyle/>
          <a:p>
            <a:pPr eaLnBrk="1" hangingPunct="1">
              <a:defRPr/>
            </a:pPr>
            <a:r>
              <a:rPr lang="en-US" sz="3600" b="1" dirty="0" smtClean="0"/>
              <a:t>Exile &amp; 100 Days</a:t>
            </a:r>
          </a:p>
        </p:txBody>
      </p:sp>
      <p:sp>
        <p:nvSpPr>
          <p:cNvPr id="26627" name="Rectangle 3"/>
          <p:cNvSpPr>
            <a:spLocks noGrp="1" noChangeArrowheads="1"/>
          </p:cNvSpPr>
          <p:nvPr>
            <p:ph type="body" idx="1"/>
          </p:nvPr>
        </p:nvSpPr>
        <p:spPr>
          <a:xfrm>
            <a:off x="304800" y="1219200"/>
            <a:ext cx="8534400" cy="5105400"/>
          </a:xfrm>
        </p:spPr>
        <p:txBody>
          <a:bodyPr>
            <a:normAutofit fontScale="92500" lnSpcReduction="20000"/>
          </a:bodyPr>
          <a:lstStyle/>
          <a:p>
            <a:pPr eaLnBrk="1" hangingPunct="1">
              <a:lnSpc>
                <a:spcPct val="90000"/>
              </a:lnSpc>
              <a:defRPr/>
            </a:pPr>
            <a:r>
              <a:rPr lang="en-US" b="1" dirty="0" smtClean="0"/>
              <a:t>Napoleon surrenders in April 1814, goes into exile on island of Elba off coast of Italy</a:t>
            </a:r>
          </a:p>
          <a:p>
            <a:pPr lvl="1">
              <a:lnSpc>
                <a:spcPct val="90000"/>
              </a:lnSpc>
              <a:defRPr/>
            </a:pPr>
            <a:r>
              <a:rPr lang="en-US" b="1" dirty="0" smtClean="0"/>
              <a:t>Coalition allows Napoleon to rule Elba (basically play emperor), which he does well at first (much like France)</a:t>
            </a:r>
          </a:p>
          <a:p>
            <a:pPr eaLnBrk="1" hangingPunct="1">
              <a:lnSpc>
                <a:spcPct val="90000"/>
              </a:lnSpc>
              <a:defRPr/>
            </a:pPr>
            <a:r>
              <a:rPr lang="en-US" b="1" dirty="0" smtClean="0"/>
              <a:t>Louis XVI’s brother Louis XVIII becomes king, monarchy restored</a:t>
            </a:r>
          </a:p>
          <a:p>
            <a:pPr lvl="1">
              <a:lnSpc>
                <a:spcPct val="90000"/>
              </a:lnSpc>
              <a:defRPr/>
            </a:pPr>
            <a:r>
              <a:rPr lang="en-US" b="1" dirty="0" smtClean="0"/>
              <a:t>Started to undo most of the reforms of the revolution</a:t>
            </a:r>
          </a:p>
          <a:p>
            <a:pPr lvl="1">
              <a:lnSpc>
                <a:spcPct val="90000"/>
              </a:lnSpc>
              <a:defRPr/>
            </a:pPr>
            <a:r>
              <a:rPr lang="en-US" b="1" dirty="0" smtClean="0"/>
              <a:t>Becomes very unpopular</a:t>
            </a:r>
          </a:p>
          <a:p>
            <a:pPr>
              <a:defRPr/>
            </a:pPr>
            <a:r>
              <a:rPr lang="en-US" b="1" dirty="0"/>
              <a:t>Napoleon returns from exile</a:t>
            </a:r>
          </a:p>
          <a:p>
            <a:pPr>
              <a:defRPr/>
            </a:pPr>
            <a:r>
              <a:rPr lang="en-US" b="1" dirty="0"/>
              <a:t>Marches from Elba through Italy and over the Alps into France</a:t>
            </a:r>
          </a:p>
          <a:p>
            <a:pPr>
              <a:defRPr/>
            </a:pPr>
            <a:r>
              <a:rPr lang="en-US" b="1" dirty="0"/>
              <a:t>Crowds cheer him, Louis’s army deserts him and join Napoleon</a:t>
            </a:r>
          </a:p>
          <a:p>
            <a:pPr>
              <a:defRPr/>
            </a:pPr>
            <a:r>
              <a:rPr lang="en-US" b="1" dirty="0"/>
              <a:t>Napoleon is emperor once again</a:t>
            </a:r>
          </a:p>
          <a:p>
            <a:pPr>
              <a:defRPr/>
            </a:pPr>
            <a:r>
              <a:rPr lang="en-US" b="1" dirty="0"/>
              <a:t>Europeans quickly get their armies back together</a:t>
            </a:r>
          </a:p>
          <a:p>
            <a:pPr lvl="1">
              <a:lnSpc>
                <a:spcPct val="90000"/>
              </a:lnSpc>
              <a:defRPr/>
            </a:pPr>
            <a:endParaRPr lang="en-US" dirty="0" smtClean="0"/>
          </a:p>
        </p:txBody>
      </p:sp>
    </p:spTree>
    <p:extLst>
      <p:ext uri="{BB962C8B-B14F-4D97-AF65-F5344CB8AC3E}">
        <p14:creationId xmlns:p14="http://schemas.microsoft.com/office/powerpoint/2010/main" val="2128592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 calcmode="lin" valueType="num">
                                      <p:cBhvr additive="base">
                                        <p:cTn id="7" dur="500" fill="hold"/>
                                        <p:tgtEl>
                                          <p:spTgt spid="266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6627">
                                            <p:txEl>
                                              <p:pRg st="1" end="1"/>
                                            </p:txEl>
                                          </p:spTgt>
                                        </p:tgtEl>
                                        <p:attrNameLst>
                                          <p:attrName>style.visibility</p:attrName>
                                        </p:attrNameLst>
                                      </p:cBhvr>
                                      <p:to>
                                        <p:strVal val="visible"/>
                                      </p:to>
                                    </p:set>
                                    <p:anim calcmode="lin" valueType="num">
                                      <p:cBhvr additive="base">
                                        <p:cTn id="11" dur="500" fill="hold"/>
                                        <p:tgtEl>
                                          <p:spTgt spid="2662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66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6627">
                                            <p:txEl>
                                              <p:pRg st="2" end="2"/>
                                            </p:txEl>
                                          </p:spTgt>
                                        </p:tgtEl>
                                        <p:attrNameLst>
                                          <p:attrName>style.visibility</p:attrName>
                                        </p:attrNameLst>
                                      </p:cBhvr>
                                      <p:to>
                                        <p:strVal val="visible"/>
                                      </p:to>
                                    </p:set>
                                    <p:anim calcmode="lin" valueType="num">
                                      <p:cBhvr additive="base">
                                        <p:cTn id="17"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6627">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6627">
                                            <p:txEl>
                                              <p:pRg st="3" end="3"/>
                                            </p:txEl>
                                          </p:spTgt>
                                        </p:tgtEl>
                                        <p:attrNameLst>
                                          <p:attrName>style.visibility</p:attrName>
                                        </p:attrNameLst>
                                      </p:cBhvr>
                                      <p:to>
                                        <p:strVal val="visible"/>
                                      </p:to>
                                    </p:set>
                                    <p:anim calcmode="lin" valueType="num">
                                      <p:cBhvr additive="base">
                                        <p:cTn id="21"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6627">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26627">
                                            <p:txEl>
                                              <p:pRg st="4" end="4"/>
                                            </p:txEl>
                                          </p:spTgt>
                                        </p:tgtEl>
                                        <p:attrNameLst>
                                          <p:attrName>style.visibility</p:attrName>
                                        </p:attrNameLst>
                                      </p:cBhvr>
                                      <p:to>
                                        <p:strVal val="visible"/>
                                      </p:to>
                                    </p:set>
                                    <p:anim calcmode="lin" valueType="num">
                                      <p:cBhvr additive="base">
                                        <p:cTn id="25" dur="500" fill="hold"/>
                                        <p:tgtEl>
                                          <p:spTgt spid="2662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66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6627">
                                            <p:txEl>
                                              <p:pRg st="5" end="5"/>
                                            </p:txEl>
                                          </p:spTgt>
                                        </p:tgtEl>
                                        <p:attrNameLst>
                                          <p:attrName>style.visibility</p:attrName>
                                        </p:attrNameLst>
                                      </p:cBhvr>
                                      <p:to>
                                        <p:strVal val="visible"/>
                                      </p:to>
                                    </p:set>
                                    <p:anim calcmode="lin" valueType="num">
                                      <p:cBhvr additive="base">
                                        <p:cTn id="31" dur="500" fill="hold"/>
                                        <p:tgtEl>
                                          <p:spTgt spid="26627">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662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6627">
                                            <p:txEl>
                                              <p:pRg st="6" end="6"/>
                                            </p:txEl>
                                          </p:spTgt>
                                        </p:tgtEl>
                                        <p:attrNameLst>
                                          <p:attrName>style.visibility</p:attrName>
                                        </p:attrNameLst>
                                      </p:cBhvr>
                                      <p:to>
                                        <p:strVal val="visible"/>
                                      </p:to>
                                    </p:set>
                                    <p:anim calcmode="lin" valueType="num">
                                      <p:cBhvr additive="base">
                                        <p:cTn id="37" dur="500" fill="hold"/>
                                        <p:tgtEl>
                                          <p:spTgt spid="26627">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662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6627">
                                            <p:txEl>
                                              <p:pRg st="7" end="7"/>
                                            </p:txEl>
                                          </p:spTgt>
                                        </p:tgtEl>
                                        <p:attrNameLst>
                                          <p:attrName>style.visibility</p:attrName>
                                        </p:attrNameLst>
                                      </p:cBhvr>
                                      <p:to>
                                        <p:strVal val="visible"/>
                                      </p:to>
                                    </p:set>
                                    <p:anim calcmode="lin" valueType="num">
                                      <p:cBhvr additive="base">
                                        <p:cTn id="43" dur="500" fill="hold"/>
                                        <p:tgtEl>
                                          <p:spTgt spid="26627">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662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6627">
                                            <p:txEl>
                                              <p:pRg st="8" end="8"/>
                                            </p:txEl>
                                          </p:spTgt>
                                        </p:tgtEl>
                                        <p:attrNameLst>
                                          <p:attrName>style.visibility</p:attrName>
                                        </p:attrNameLst>
                                      </p:cBhvr>
                                      <p:to>
                                        <p:strVal val="visible"/>
                                      </p:to>
                                    </p:set>
                                    <p:anim calcmode="lin" valueType="num">
                                      <p:cBhvr additive="base">
                                        <p:cTn id="49" dur="500" fill="hold"/>
                                        <p:tgtEl>
                                          <p:spTgt spid="26627">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662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26627">
                                            <p:txEl>
                                              <p:pRg st="9" end="9"/>
                                            </p:txEl>
                                          </p:spTgt>
                                        </p:tgtEl>
                                        <p:attrNameLst>
                                          <p:attrName>style.visibility</p:attrName>
                                        </p:attrNameLst>
                                      </p:cBhvr>
                                      <p:to>
                                        <p:strVal val="visible"/>
                                      </p:to>
                                    </p:set>
                                    <p:anim calcmode="lin" valueType="num">
                                      <p:cBhvr additive="base">
                                        <p:cTn id="55" dur="500" fill="hold"/>
                                        <p:tgtEl>
                                          <p:spTgt spid="26627">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6627">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normAutofit fontScale="90000"/>
          </a:bodyPr>
          <a:lstStyle/>
          <a:p>
            <a:pPr algn="ctr" eaLnBrk="1" hangingPunct="1">
              <a:defRPr/>
            </a:pPr>
            <a:r>
              <a:rPr lang="en-US" sz="4000" b="1" dirty="0" smtClean="0"/>
              <a:t>Waterloo</a:t>
            </a:r>
            <a:r>
              <a:rPr lang="en-US" b="1" dirty="0" smtClean="0"/>
              <a:t/>
            </a:r>
            <a:br>
              <a:rPr lang="en-US" b="1" dirty="0" smtClean="0"/>
            </a:br>
            <a:r>
              <a:rPr lang="en-US" sz="2700" b="1" dirty="0" smtClean="0"/>
              <a:t>(The War of the 6</a:t>
            </a:r>
            <a:r>
              <a:rPr lang="en-US" sz="2700" b="1" baseline="30000" dirty="0" smtClean="0"/>
              <a:t>th</a:t>
            </a:r>
            <a:r>
              <a:rPr lang="en-US" sz="2700" b="1" dirty="0" smtClean="0"/>
              <a:t> Coalition)</a:t>
            </a:r>
          </a:p>
        </p:txBody>
      </p:sp>
      <p:sp>
        <p:nvSpPr>
          <p:cNvPr id="28675" name="Rectangle 3"/>
          <p:cNvSpPr>
            <a:spLocks noGrp="1" noChangeArrowheads="1"/>
          </p:cNvSpPr>
          <p:nvPr>
            <p:ph type="body" idx="1"/>
          </p:nvPr>
        </p:nvSpPr>
        <p:spPr>
          <a:xfrm>
            <a:off x="457200" y="1219200"/>
            <a:ext cx="8458200" cy="4937760"/>
          </a:xfrm>
        </p:spPr>
        <p:txBody>
          <a:bodyPr>
            <a:normAutofit fontScale="92500"/>
          </a:bodyPr>
          <a:lstStyle/>
          <a:p>
            <a:pPr eaLnBrk="1" hangingPunct="1">
              <a:lnSpc>
                <a:spcPct val="90000"/>
              </a:lnSpc>
              <a:defRPr/>
            </a:pPr>
            <a:r>
              <a:rPr lang="en-US" sz="2800" b="1" dirty="0" smtClean="0"/>
              <a:t>British led by the Duke of Wellington masses troops near Waterloo (in Belgium)</a:t>
            </a:r>
          </a:p>
          <a:p>
            <a:pPr eaLnBrk="1" hangingPunct="1">
              <a:lnSpc>
                <a:spcPct val="90000"/>
              </a:lnSpc>
              <a:defRPr/>
            </a:pPr>
            <a:r>
              <a:rPr lang="en-US" sz="2800" b="1" dirty="0" smtClean="0"/>
              <a:t>Napoleon attacks, but British defend their ground</a:t>
            </a:r>
          </a:p>
          <a:p>
            <a:pPr eaLnBrk="1" hangingPunct="1">
              <a:lnSpc>
                <a:spcPct val="90000"/>
              </a:lnSpc>
              <a:defRPr/>
            </a:pPr>
            <a:r>
              <a:rPr lang="en-US" sz="2800" b="1" dirty="0" smtClean="0"/>
              <a:t>Prussian troops arrive at the last second to help British</a:t>
            </a:r>
          </a:p>
          <a:p>
            <a:pPr eaLnBrk="1" hangingPunct="1">
              <a:lnSpc>
                <a:spcPct val="90000"/>
              </a:lnSpc>
              <a:defRPr/>
            </a:pPr>
            <a:r>
              <a:rPr lang="en-US" sz="2800" b="1" dirty="0" smtClean="0"/>
              <a:t>Two days later, French troops start to collapse</a:t>
            </a:r>
          </a:p>
          <a:p>
            <a:pPr eaLnBrk="1" hangingPunct="1">
              <a:lnSpc>
                <a:spcPct val="90000"/>
              </a:lnSpc>
              <a:defRPr/>
            </a:pPr>
            <a:r>
              <a:rPr lang="en-US" sz="2800" b="1" dirty="0" smtClean="0"/>
              <a:t>Napoleon surrenders</a:t>
            </a:r>
          </a:p>
          <a:p>
            <a:pPr eaLnBrk="1" hangingPunct="1">
              <a:lnSpc>
                <a:spcPct val="90000"/>
              </a:lnSpc>
              <a:defRPr/>
            </a:pPr>
            <a:r>
              <a:rPr lang="en-US" sz="2800" b="1" dirty="0" smtClean="0"/>
              <a:t>British send him to St. Helena, an island in the South Atlantic and the middle of nowhere</a:t>
            </a:r>
          </a:p>
          <a:p>
            <a:pPr lvl="1">
              <a:lnSpc>
                <a:spcPct val="90000"/>
              </a:lnSpc>
              <a:defRPr/>
            </a:pPr>
            <a:r>
              <a:rPr lang="en-US" sz="2500" b="1" dirty="0" smtClean="0"/>
              <a:t>It is literally a rock, the worst possible place in the world</a:t>
            </a:r>
          </a:p>
          <a:p>
            <a:pPr eaLnBrk="1" hangingPunct="1">
              <a:lnSpc>
                <a:spcPct val="90000"/>
              </a:lnSpc>
              <a:defRPr/>
            </a:pPr>
            <a:r>
              <a:rPr lang="en-US" sz="2800" b="1" dirty="0" smtClean="0"/>
              <a:t>He dies there in 1821</a:t>
            </a:r>
          </a:p>
        </p:txBody>
      </p:sp>
    </p:spTree>
    <p:extLst>
      <p:ext uri="{BB962C8B-B14F-4D97-AF65-F5344CB8AC3E}">
        <p14:creationId xmlns:p14="http://schemas.microsoft.com/office/powerpoint/2010/main" val="4139599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 calcmode="lin" valueType="num">
                                      <p:cBhvr additive="base">
                                        <p:cTn id="7" dur="500" fill="hold"/>
                                        <p:tgtEl>
                                          <p:spTgt spid="286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86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8675">
                                            <p:txEl>
                                              <p:pRg st="1" end="1"/>
                                            </p:txEl>
                                          </p:spTgt>
                                        </p:tgtEl>
                                        <p:attrNameLst>
                                          <p:attrName>style.visibility</p:attrName>
                                        </p:attrNameLst>
                                      </p:cBhvr>
                                      <p:to>
                                        <p:strVal val="visible"/>
                                      </p:to>
                                    </p:set>
                                    <p:anim calcmode="lin" valueType="num">
                                      <p:cBhvr additive="base">
                                        <p:cTn id="13" dur="500" fill="hold"/>
                                        <p:tgtEl>
                                          <p:spTgt spid="2867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86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8675">
                                            <p:txEl>
                                              <p:pRg st="2" end="2"/>
                                            </p:txEl>
                                          </p:spTgt>
                                        </p:tgtEl>
                                        <p:attrNameLst>
                                          <p:attrName>style.visibility</p:attrName>
                                        </p:attrNameLst>
                                      </p:cBhvr>
                                      <p:to>
                                        <p:strVal val="visible"/>
                                      </p:to>
                                    </p:set>
                                    <p:anim calcmode="lin" valueType="num">
                                      <p:cBhvr additive="base">
                                        <p:cTn id="19" dur="500" fill="hold"/>
                                        <p:tgtEl>
                                          <p:spTgt spid="2867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86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8675">
                                            <p:txEl>
                                              <p:pRg st="3" end="3"/>
                                            </p:txEl>
                                          </p:spTgt>
                                        </p:tgtEl>
                                        <p:attrNameLst>
                                          <p:attrName>style.visibility</p:attrName>
                                        </p:attrNameLst>
                                      </p:cBhvr>
                                      <p:to>
                                        <p:strVal val="visible"/>
                                      </p:to>
                                    </p:set>
                                    <p:anim calcmode="lin" valueType="num">
                                      <p:cBhvr additive="base">
                                        <p:cTn id="25" dur="500" fill="hold"/>
                                        <p:tgtEl>
                                          <p:spTgt spid="2867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867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8675">
                                            <p:txEl>
                                              <p:pRg st="4" end="4"/>
                                            </p:txEl>
                                          </p:spTgt>
                                        </p:tgtEl>
                                        <p:attrNameLst>
                                          <p:attrName>style.visibility</p:attrName>
                                        </p:attrNameLst>
                                      </p:cBhvr>
                                      <p:to>
                                        <p:strVal val="visible"/>
                                      </p:to>
                                    </p:set>
                                    <p:anim calcmode="lin" valueType="num">
                                      <p:cBhvr additive="base">
                                        <p:cTn id="31" dur="500" fill="hold"/>
                                        <p:tgtEl>
                                          <p:spTgt spid="2867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867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8675">
                                            <p:txEl>
                                              <p:pRg st="5" end="5"/>
                                            </p:txEl>
                                          </p:spTgt>
                                        </p:tgtEl>
                                        <p:attrNameLst>
                                          <p:attrName>style.visibility</p:attrName>
                                        </p:attrNameLst>
                                      </p:cBhvr>
                                      <p:to>
                                        <p:strVal val="visible"/>
                                      </p:to>
                                    </p:set>
                                    <p:anim calcmode="lin" valueType="num">
                                      <p:cBhvr additive="base">
                                        <p:cTn id="37" dur="500" fill="hold"/>
                                        <p:tgtEl>
                                          <p:spTgt spid="2867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8675">
                                            <p:txEl>
                                              <p:pRg st="5" end="5"/>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28675">
                                            <p:txEl>
                                              <p:pRg st="6" end="6"/>
                                            </p:txEl>
                                          </p:spTgt>
                                        </p:tgtEl>
                                        <p:attrNameLst>
                                          <p:attrName>style.visibility</p:attrName>
                                        </p:attrNameLst>
                                      </p:cBhvr>
                                      <p:to>
                                        <p:strVal val="visible"/>
                                      </p:to>
                                    </p:set>
                                    <p:anim calcmode="lin" valueType="num">
                                      <p:cBhvr additive="base">
                                        <p:cTn id="41" dur="500" fill="hold"/>
                                        <p:tgtEl>
                                          <p:spTgt spid="28675">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2867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28675">
                                            <p:txEl>
                                              <p:pRg st="7" end="7"/>
                                            </p:txEl>
                                          </p:spTgt>
                                        </p:tgtEl>
                                        <p:attrNameLst>
                                          <p:attrName>style.visibility</p:attrName>
                                        </p:attrNameLst>
                                      </p:cBhvr>
                                      <p:to>
                                        <p:strVal val="visible"/>
                                      </p:to>
                                    </p:set>
                                    <p:anim calcmode="lin" valueType="num">
                                      <p:cBhvr additive="base">
                                        <p:cTn id="47" dur="500" fill="hold"/>
                                        <p:tgtEl>
                                          <p:spTgt spid="28675">
                                            <p:txEl>
                                              <p:pRg st="7" end="7"/>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2867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Directory</a:t>
            </a:r>
            <a:endParaRPr lang="en-US" sz="3600" b="1" dirty="0"/>
          </a:p>
        </p:txBody>
      </p:sp>
      <p:sp>
        <p:nvSpPr>
          <p:cNvPr id="3" name="Content Placeholder 2"/>
          <p:cNvSpPr>
            <a:spLocks noGrp="1"/>
          </p:cNvSpPr>
          <p:nvPr>
            <p:ph sz="quarter" idx="1"/>
          </p:nvPr>
        </p:nvSpPr>
        <p:spPr/>
        <p:txBody>
          <a:bodyPr/>
          <a:lstStyle/>
          <a:p>
            <a:r>
              <a:rPr lang="en-US" b="1" dirty="0" smtClean="0"/>
              <a:t>Run by a 5-man executive (of bourgeoisie)</a:t>
            </a:r>
          </a:p>
          <a:p>
            <a:r>
              <a:rPr lang="en-US" b="1" dirty="0" smtClean="0"/>
              <a:t>New constitution written in 1795</a:t>
            </a:r>
          </a:p>
          <a:p>
            <a:r>
              <a:rPr lang="en-US" b="1" dirty="0" smtClean="0"/>
              <a:t>Two house legislature (like US) which disfranchised many</a:t>
            </a:r>
          </a:p>
          <a:p>
            <a:r>
              <a:rPr lang="en-US" b="1" dirty="0" smtClean="0"/>
              <a:t>Did not mess with religion from Robespierre—i.e. some people still worshipping Marat</a:t>
            </a:r>
          </a:p>
          <a:p>
            <a:r>
              <a:rPr lang="en-US" b="1" dirty="0" smtClean="0"/>
              <a:t>Continually worried about royalist resurgence</a:t>
            </a:r>
          </a:p>
          <a:p>
            <a:r>
              <a:rPr lang="en-US" b="1" dirty="0" smtClean="0"/>
              <a:t>Tried to be centrists after years of radical rule on both sides </a:t>
            </a:r>
            <a:r>
              <a:rPr lang="en-US" b="1" dirty="0" err="1" smtClean="0">
                <a:sym typeface="Wingdings"/>
              </a:rPr>
              <a:t></a:t>
            </a:r>
            <a:r>
              <a:rPr lang="en-US" b="1" dirty="0" smtClean="0">
                <a:sym typeface="Wingdings"/>
              </a:rPr>
              <a:t> suppressed radicals</a:t>
            </a:r>
          </a:p>
          <a:p>
            <a:r>
              <a:rPr lang="en-US" b="1" dirty="0" smtClean="0">
                <a:sym typeface="Wingdings"/>
              </a:rPr>
              <a:t>Popular with lowest classes because of its stability</a:t>
            </a:r>
            <a:endParaRPr lang="en-US" b="1"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952500"/>
            <a:ext cx="8229600" cy="1362075"/>
          </a:xfrm>
        </p:spPr>
        <p:txBody>
          <a:bodyPr/>
          <a:lstStyle/>
          <a:p>
            <a:pPr>
              <a:defRPr/>
            </a:pPr>
            <a:r>
              <a:rPr lang="en-US" altLang="en-US" sz="4400" b="1" dirty="0" smtClean="0">
                <a:solidFill>
                  <a:schemeClr val="accent1">
                    <a:lumMod val="50000"/>
                  </a:schemeClr>
                </a:solidFill>
              </a:rPr>
              <a:t>Phases of the French Revolution</a:t>
            </a:r>
          </a:p>
        </p:txBody>
      </p:sp>
      <p:sp>
        <p:nvSpPr>
          <p:cNvPr id="3" name="Text Placeholder 2"/>
          <p:cNvSpPr>
            <a:spLocks noGrp="1"/>
          </p:cNvSpPr>
          <p:nvPr>
            <p:ph type="body" idx="1"/>
          </p:nvPr>
        </p:nvSpPr>
        <p:spPr>
          <a:xfrm>
            <a:off x="722313" y="2547938"/>
            <a:ext cx="7772400" cy="3852862"/>
          </a:xfrm>
        </p:spPr>
        <p:txBody>
          <a:bodyPr/>
          <a:lstStyle/>
          <a:p>
            <a:pPr>
              <a:defRPr/>
            </a:pPr>
            <a:r>
              <a:rPr lang="en-US" sz="3200" b="1" dirty="0" smtClean="0">
                <a:solidFill>
                  <a:schemeClr val="accent1">
                    <a:lumMod val="50000"/>
                  </a:schemeClr>
                </a:solidFill>
              </a:rPr>
              <a:t>Not official </a:t>
            </a:r>
            <a:r>
              <a:rPr lang="en-US" sz="2800" b="1" dirty="0" smtClean="0">
                <a:solidFill>
                  <a:schemeClr val="accent1">
                    <a:lumMod val="50000"/>
                  </a:schemeClr>
                </a:solidFill>
              </a:rPr>
              <a:t>– just to help understanding</a:t>
            </a:r>
          </a:p>
          <a:p>
            <a:pPr>
              <a:defRPr/>
            </a:pPr>
            <a:r>
              <a:rPr lang="en-US" sz="3200" b="1" u="sng" dirty="0" smtClean="0">
                <a:solidFill>
                  <a:schemeClr val="accent1">
                    <a:lumMod val="50000"/>
                  </a:schemeClr>
                </a:solidFill>
              </a:rPr>
              <a:t>Phase I</a:t>
            </a:r>
            <a:r>
              <a:rPr lang="en-US" sz="3200" b="1" dirty="0" smtClean="0">
                <a:solidFill>
                  <a:schemeClr val="accent1">
                    <a:lumMod val="50000"/>
                  </a:schemeClr>
                </a:solidFill>
              </a:rPr>
              <a:t>: Overthrow of the monarchy – Constitutional Monarchy</a:t>
            </a:r>
          </a:p>
          <a:p>
            <a:pPr>
              <a:defRPr/>
            </a:pPr>
            <a:r>
              <a:rPr lang="en-US" sz="3200" b="1" u="sng" dirty="0" smtClean="0">
                <a:solidFill>
                  <a:schemeClr val="accent1">
                    <a:lumMod val="50000"/>
                  </a:schemeClr>
                </a:solidFill>
              </a:rPr>
              <a:t>Phase II</a:t>
            </a:r>
            <a:r>
              <a:rPr lang="en-US" sz="3200" b="1" dirty="0" smtClean="0">
                <a:solidFill>
                  <a:schemeClr val="accent1">
                    <a:lumMod val="50000"/>
                  </a:schemeClr>
                </a:solidFill>
              </a:rPr>
              <a:t>: Republic – radicalization and terror</a:t>
            </a:r>
          </a:p>
          <a:p>
            <a:pPr>
              <a:defRPr/>
            </a:pPr>
            <a:r>
              <a:rPr lang="en-US" sz="3200" b="1" u="sng" dirty="0" smtClean="0">
                <a:solidFill>
                  <a:schemeClr val="accent1">
                    <a:lumMod val="50000"/>
                  </a:schemeClr>
                </a:solidFill>
              </a:rPr>
              <a:t>Phase III</a:t>
            </a:r>
            <a:r>
              <a:rPr lang="en-US" sz="3200" b="1" dirty="0" smtClean="0">
                <a:solidFill>
                  <a:schemeClr val="accent1">
                    <a:lumMod val="50000"/>
                  </a:schemeClr>
                </a:solidFill>
              </a:rPr>
              <a:t>: Napoleon – empire</a:t>
            </a:r>
            <a:endParaRPr lang="en-US" sz="3200" b="1" dirty="0">
              <a:solidFill>
                <a:schemeClr val="accent1">
                  <a:lumMod val="50000"/>
                </a:schemeClr>
              </a:solidFill>
            </a:endParaRPr>
          </a:p>
        </p:txBody>
      </p:sp>
    </p:spTree>
    <p:extLst>
      <p:ext uri="{BB962C8B-B14F-4D97-AF65-F5344CB8AC3E}">
        <p14:creationId xmlns:p14="http://schemas.microsoft.com/office/powerpoint/2010/main" val="2109240862"/>
      </p:ext>
    </p:extLst>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Thesis</a:t>
            </a:r>
            <a:endParaRPr lang="en-US" sz="3600" b="1" dirty="0"/>
          </a:p>
        </p:txBody>
      </p:sp>
      <p:sp>
        <p:nvSpPr>
          <p:cNvPr id="3" name="Content Placeholder 2"/>
          <p:cNvSpPr>
            <a:spLocks noGrp="1"/>
          </p:cNvSpPr>
          <p:nvPr>
            <p:ph sz="quarter" idx="1"/>
          </p:nvPr>
        </p:nvSpPr>
        <p:spPr>
          <a:xfrm>
            <a:off x="228600" y="1143000"/>
            <a:ext cx="8763000" cy="5013960"/>
          </a:xfrm>
        </p:spPr>
        <p:txBody>
          <a:bodyPr>
            <a:normAutofit/>
          </a:bodyPr>
          <a:lstStyle/>
          <a:p>
            <a:pPr marL="0" indent="0">
              <a:buNone/>
            </a:pPr>
            <a:r>
              <a:rPr lang="en-US" b="1" dirty="0" smtClean="0"/>
              <a:t>The mess left by the Reign of Terror and </a:t>
            </a:r>
            <a:r>
              <a:rPr lang="en-US" b="1" dirty="0" err="1" smtClean="0"/>
              <a:t>Thermidorian</a:t>
            </a:r>
            <a:r>
              <a:rPr lang="en-US" b="1" dirty="0" smtClean="0"/>
              <a:t> Reaction caused the people of France to be willing to accept any type of rule to make violent upheaval cease. This led to a weak government—the Directory—that did almost nothing. While this was popular at first it did not stamp out any left over revolutionary sentiment, which would eventually lead to its downfall. Napoleon Bonaparte was able to capitalize on this apparent governmental opening, and as the mood of the people swung further away from radical democracy, they became content with his eventual establishment of another absolute monarchy.</a:t>
            </a:r>
            <a:endParaRPr lang="en-US" b="1" dirty="0"/>
          </a:p>
        </p:txBody>
      </p:sp>
    </p:spTree>
    <p:extLst>
      <p:ext uri="{BB962C8B-B14F-4D97-AF65-F5344CB8AC3E}">
        <p14:creationId xmlns:p14="http://schemas.microsoft.com/office/powerpoint/2010/main" val="9444723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b="1" dirty="0" smtClean="0"/>
              <a:t>Napoleon Bonaparte’s background</a:t>
            </a:r>
            <a:endParaRPr lang="en-US" b="1" dirty="0"/>
          </a:p>
        </p:txBody>
      </p:sp>
      <p:sp>
        <p:nvSpPr>
          <p:cNvPr id="3" name="Content Placeholder 2"/>
          <p:cNvSpPr>
            <a:spLocks noGrp="1"/>
          </p:cNvSpPr>
          <p:nvPr>
            <p:ph sz="quarter" idx="1"/>
          </p:nvPr>
        </p:nvSpPr>
        <p:spPr>
          <a:xfrm>
            <a:off x="228600" y="1219200"/>
            <a:ext cx="8763000" cy="5638800"/>
          </a:xfrm>
        </p:spPr>
        <p:txBody>
          <a:bodyPr>
            <a:normAutofit lnSpcReduction="10000"/>
          </a:bodyPr>
          <a:lstStyle/>
          <a:p>
            <a:r>
              <a:rPr lang="en-US" b="1" dirty="0" smtClean="0">
                <a:solidFill>
                  <a:srgbClr val="960000"/>
                </a:solidFill>
              </a:rPr>
              <a:t>Born in Corsica (only famous Corsican in history). Very short.</a:t>
            </a:r>
          </a:p>
          <a:p>
            <a:r>
              <a:rPr lang="en-US" b="1" dirty="0" smtClean="0">
                <a:solidFill>
                  <a:srgbClr val="960000"/>
                </a:solidFill>
              </a:rPr>
              <a:t>Lieutenant by age 16 </a:t>
            </a:r>
            <a:r>
              <a:rPr lang="en-US" b="1" dirty="0" err="1" smtClean="0">
                <a:solidFill>
                  <a:srgbClr val="960000"/>
                </a:solidFill>
                <a:sym typeface="Wingdings"/>
              </a:rPr>
              <a:t></a:t>
            </a:r>
            <a:r>
              <a:rPr lang="en-US" b="1" dirty="0" smtClean="0">
                <a:solidFill>
                  <a:srgbClr val="960000"/>
                </a:solidFill>
                <a:sym typeface="Wingdings"/>
              </a:rPr>
              <a:t> joined army of new government after onset of French Revolution</a:t>
            </a:r>
          </a:p>
          <a:p>
            <a:r>
              <a:rPr lang="en-US" b="1" dirty="0" smtClean="0">
                <a:solidFill>
                  <a:schemeClr val="accent1">
                    <a:lumMod val="50000"/>
                  </a:schemeClr>
                </a:solidFill>
                <a:sym typeface="Wingdings"/>
              </a:rPr>
              <a:t>Defended the delegates of the National Assembly in 1795 against royalist attack </a:t>
            </a:r>
            <a:r>
              <a:rPr lang="en-US" b="1" dirty="0" err="1" smtClean="0">
                <a:solidFill>
                  <a:schemeClr val="accent1">
                    <a:lumMod val="50000"/>
                  </a:schemeClr>
                </a:solidFill>
                <a:sym typeface="Wingdings"/>
              </a:rPr>
              <a:t></a:t>
            </a:r>
            <a:r>
              <a:rPr lang="en-US" b="1" dirty="0" smtClean="0">
                <a:solidFill>
                  <a:schemeClr val="accent1">
                    <a:lumMod val="50000"/>
                  </a:schemeClr>
                </a:solidFill>
                <a:sym typeface="Wingdings"/>
              </a:rPr>
              <a:t> becomes military hero of Revolution</a:t>
            </a:r>
          </a:p>
          <a:p>
            <a:r>
              <a:rPr lang="en-US" b="1" dirty="0" smtClean="0">
                <a:solidFill>
                  <a:schemeClr val="accent1">
                    <a:lumMod val="50000"/>
                  </a:schemeClr>
                </a:solidFill>
                <a:sym typeface="Wingdings"/>
              </a:rPr>
              <a:t>Successfully invades Italy (and Austrian territories there)—popular in France because Napoleon taxes Italy not France to pay for the invasion</a:t>
            </a:r>
          </a:p>
          <a:p>
            <a:r>
              <a:rPr lang="en-US" b="1" dirty="0" smtClean="0">
                <a:solidFill>
                  <a:schemeClr val="accent1">
                    <a:lumMod val="50000"/>
                  </a:schemeClr>
                </a:solidFill>
                <a:sym typeface="Wingdings"/>
              </a:rPr>
              <a:t>Goes to Egypt to fight British but gets crushed by Admiral Horatio Nelson at the Battle of the Nile  slips blockade and returns to France (1798); never gets in French papers</a:t>
            </a:r>
            <a:endParaRPr lang="en-US" b="1" dirty="0" smtClean="0">
              <a:solidFill>
                <a:schemeClr val="accent1">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Rise of Napoleon</a:t>
            </a:r>
            <a:endParaRPr lang="en-US" sz="3600" b="1" dirty="0"/>
          </a:p>
        </p:txBody>
      </p:sp>
      <p:sp>
        <p:nvSpPr>
          <p:cNvPr id="3" name="Content Placeholder 2"/>
          <p:cNvSpPr>
            <a:spLocks noGrp="1"/>
          </p:cNvSpPr>
          <p:nvPr>
            <p:ph sz="quarter" idx="1"/>
          </p:nvPr>
        </p:nvSpPr>
        <p:spPr>
          <a:xfrm>
            <a:off x="457200" y="1219200"/>
            <a:ext cx="8153400" cy="4937760"/>
          </a:xfrm>
        </p:spPr>
        <p:txBody>
          <a:bodyPr/>
          <a:lstStyle/>
          <a:p>
            <a:r>
              <a:rPr lang="en-US" b="1" dirty="0" smtClean="0">
                <a:solidFill>
                  <a:srgbClr val="C00000"/>
                </a:solidFill>
              </a:rPr>
              <a:t>Directory gets into fight and rise of Neo-Jacobins becomes a serious threat (=return of terror)</a:t>
            </a:r>
          </a:p>
          <a:p>
            <a:r>
              <a:rPr lang="en-US" b="1" dirty="0" smtClean="0">
                <a:solidFill>
                  <a:srgbClr val="C00000"/>
                </a:solidFill>
              </a:rPr>
              <a:t>France about to descend into violence, Napoleon’s friends urge him to seize power</a:t>
            </a:r>
          </a:p>
          <a:p>
            <a:r>
              <a:rPr lang="en-US" b="1" dirty="0" smtClean="0">
                <a:solidFill>
                  <a:schemeClr val="accent1">
                    <a:lumMod val="50000"/>
                  </a:schemeClr>
                </a:solidFill>
              </a:rPr>
              <a:t>Does so in </a:t>
            </a:r>
            <a:r>
              <a:rPr lang="en-US" b="1" u="sng" dirty="0" err="1" smtClean="0">
                <a:solidFill>
                  <a:schemeClr val="accent1">
                    <a:lumMod val="50000"/>
                  </a:schemeClr>
                </a:solidFill>
              </a:rPr>
              <a:t>Brumaire</a:t>
            </a:r>
            <a:r>
              <a:rPr lang="en-US" b="1" u="sng" dirty="0" smtClean="0">
                <a:solidFill>
                  <a:schemeClr val="accent1">
                    <a:lumMod val="50000"/>
                  </a:schemeClr>
                </a:solidFill>
              </a:rPr>
              <a:t> Coup </a:t>
            </a:r>
            <a:r>
              <a:rPr lang="en-US" b="1" dirty="0" smtClean="0">
                <a:solidFill>
                  <a:schemeClr val="accent1">
                    <a:lumMod val="50000"/>
                  </a:schemeClr>
                </a:solidFill>
              </a:rPr>
              <a:t>(November 1799). Remaining Directory votes to abolish itself, forms consulate with 3 consuls. Bonaparte takes 1</a:t>
            </a:r>
            <a:r>
              <a:rPr lang="en-US" b="1" baseline="30000" dirty="0" smtClean="0">
                <a:solidFill>
                  <a:schemeClr val="accent1">
                    <a:lumMod val="50000"/>
                  </a:schemeClr>
                </a:solidFill>
              </a:rPr>
              <a:t>st</a:t>
            </a:r>
            <a:r>
              <a:rPr lang="en-US" b="1" dirty="0" smtClean="0">
                <a:solidFill>
                  <a:schemeClr val="accent1">
                    <a:lumMod val="50000"/>
                  </a:schemeClr>
                </a:solidFill>
              </a:rPr>
              <a:t> consulship and becomes dictator </a:t>
            </a:r>
            <a:endParaRPr lang="en-US" b="1" dirty="0">
              <a:solidFill>
                <a:schemeClr val="accent1">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Napoleon in France</a:t>
            </a:r>
            <a:endParaRPr lang="en-US" sz="3600" b="1" dirty="0"/>
          </a:p>
        </p:txBody>
      </p:sp>
      <p:sp>
        <p:nvSpPr>
          <p:cNvPr id="3" name="Content Placeholder 2"/>
          <p:cNvSpPr>
            <a:spLocks noGrp="1"/>
          </p:cNvSpPr>
          <p:nvPr>
            <p:ph sz="quarter" idx="1"/>
          </p:nvPr>
        </p:nvSpPr>
        <p:spPr>
          <a:xfrm>
            <a:off x="381000" y="1219200"/>
            <a:ext cx="8686800" cy="5181600"/>
          </a:xfrm>
        </p:spPr>
        <p:txBody>
          <a:bodyPr>
            <a:normAutofit fontScale="92500"/>
          </a:bodyPr>
          <a:lstStyle/>
          <a:p>
            <a:r>
              <a:rPr lang="en-US" b="1" dirty="0" smtClean="0"/>
              <a:t>Originally really rational and did good things for France</a:t>
            </a:r>
          </a:p>
          <a:p>
            <a:pPr marL="514350" indent="-514350">
              <a:lnSpc>
                <a:spcPct val="90000"/>
              </a:lnSpc>
              <a:buFont typeface="+mj-lt"/>
              <a:buAutoNum type="arabicPeriod"/>
            </a:pPr>
            <a:r>
              <a:rPr lang="en-US" b="1" dirty="0" smtClean="0">
                <a:solidFill>
                  <a:srgbClr val="960000"/>
                </a:solidFill>
              </a:rPr>
              <a:t>Holds a </a:t>
            </a:r>
            <a:r>
              <a:rPr lang="en-US" b="1" u="sng" dirty="0" smtClean="0">
                <a:solidFill>
                  <a:srgbClr val="960000"/>
                </a:solidFill>
              </a:rPr>
              <a:t>plebiscite</a:t>
            </a:r>
            <a:r>
              <a:rPr lang="en-US" b="1" dirty="0" smtClean="0">
                <a:solidFill>
                  <a:srgbClr val="960000"/>
                </a:solidFill>
              </a:rPr>
              <a:t> (vote of the people) to approve a new constitution. Napoleon now claims legitimate power</a:t>
            </a:r>
          </a:p>
          <a:p>
            <a:pPr marL="514350" indent="-514350">
              <a:lnSpc>
                <a:spcPct val="90000"/>
              </a:lnSpc>
              <a:buFont typeface="+mj-lt"/>
              <a:buAutoNum type="arabicPeriod"/>
            </a:pPr>
            <a:r>
              <a:rPr lang="en-US" b="1" dirty="0" smtClean="0">
                <a:solidFill>
                  <a:srgbClr val="960000"/>
                </a:solidFill>
              </a:rPr>
              <a:t>Kept many changes from the revolution</a:t>
            </a:r>
          </a:p>
          <a:p>
            <a:pPr marL="514350" indent="-514350">
              <a:lnSpc>
                <a:spcPct val="90000"/>
              </a:lnSpc>
              <a:buFont typeface="+mj-lt"/>
              <a:buAutoNum type="arabicPeriod"/>
            </a:pPr>
            <a:r>
              <a:rPr lang="en-US" b="1" dirty="0" smtClean="0">
                <a:solidFill>
                  <a:srgbClr val="960000"/>
                </a:solidFill>
              </a:rPr>
              <a:t>Cleaned up corruption, set up tax collection and banking systems; established public schools</a:t>
            </a:r>
          </a:p>
          <a:p>
            <a:pPr marL="514350" indent="-514350">
              <a:buFont typeface="+mj-lt"/>
              <a:buAutoNum type="arabicPeriod"/>
            </a:pPr>
            <a:r>
              <a:rPr lang="en-US" b="1" dirty="0" smtClean="0">
                <a:solidFill>
                  <a:srgbClr val="960000"/>
                </a:solidFill>
              </a:rPr>
              <a:t>Napoleon signs a </a:t>
            </a:r>
            <a:r>
              <a:rPr lang="en-US" b="1" i="1" u="sng" dirty="0" smtClean="0">
                <a:solidFill>
                  <a:srgbClr val="960000"/>
                </a:solidFill>
              </a:rPr>
              <a:t>Concordat</a:t>
            </a:r>
            <a:r>
              <a:rPr lang="en-US" b="1" dirty="0" smtClean="0">
                <a:solidFill>
                  <a:srgbClr val="960000"/>
                </a:solidFill>
              </a:rPr>
              <a:t>, or agreement, with the Pope: Pope gives support to Napoleon in exchange for no French government control over church</a:t>
            </a:r>
          </a:p>
          <a:p>
            <a:pPr marL="514350" indent="-514350">
              <a:buFont typeface="+mj-lt"/>
              <a:buAutoNum type="arabicPeriod"/>
            </a:pPr>
            <a:r>
              <a:rPr lang="en-US" b="1" u="sng" dirty="0" smtClean="0">
                <a:solidFill>
                  <a:srgbClr val="960000"/>
                </a:solidFill>
              </a:rPr>
              <a:t>Napoleonic</a:t>
            </a:r>
            <a:r>
              <a:rPr lang="en-US" b="1" dirty="0" smtClean="0">
                <a:solidFill>
                  <a:srgbClr val="960000"/>
                </a:solidFill>
              </a:rPr>
              <a:t> Code: Basis of law in France today (but has changed)</a:t>
            </a:r>
          </a:p>
          <a:p>
            <a:pPr lvl="1"/>
            <a:r>
              <a:rPr lang="en-US" b="1" dirty="0" smtClean="0">
                <a:solidFill>
                  <a:srgbClr val="960000"/>
                </a:solidFill>
              </a:rPr>
              <a:t>Addressed many injustices but chooses protection over freedom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Starting an Empire</a:t>
            </a:r>
            <a:endParaRPr lang="en-US" sz="3600" b="1" dirty="0"/>
          </a:p>
        </p:txBody>
      </p:sp>
      <p:sp>
        <p:nvSpPr>
          <p:cNvPr id="3" name="Content Placeholder 2"/>
          <p:cNvSpPr>
            <a:spLocks noGrp="1"/>
          </p:cNvSpPr>
          <p:nvPr>
            <p:ph sz="quarter" idx="1"/>
          </p:nvPr>
        </p:nvSpPr>
        <p:spPr>
          <a:xfrm>
            <a:off x="457200" y="1219200"/>
            <a:ext cx="8610600" cy="5105400"/>
          </a:xfrm>
        </p:spPr>
        <p:txBody>
          <a:bodyPr>
            <a:normAutofit lnSpcReduction="10000"/>
          </a:bodyPr>
          <a:lstStyle/>
          <a:p>
            <a:r>
              <a:rPr lang="en-US" b="1" dirty="0" smtClean="0"/>
              <a:t>Then Napoleon determines to rule all of Europe</a:t>
            </a:r>
          </a:p>
          <a:p>
            <a:r>
              <a:rPr lang="en-US" b="1" dirty="0" smtClean="0">
                <a:solidFill>
                  <a:srgbClr val="960000"/>
                </a:solidFill>
              </a:rPr>
              <a:t>Obsessed with Britain, ostracizing Britain, and beating Britain</a:t>
            </a:r>
          </a:p>
          <a:p>
            <a:pPr lvl="1"/>
            <a:r>
              <a:rPr lang="en-US" b="1" dirty="0" smtClean="0">
                <a:solidFill>
                  <a:srgbClr val="960000"/>
                </a:solidFill>
              </a:rPr>
              <a:t>Known as Continental System—series of blockades and trade embargos</a:t>
            </a:r>
          </a:p>
          <a:p>
            <a:pPr>
              <a:lnSpc>
                <a:spcPct val="90000"/>
              </a:lnSpc>
            </a:pPr>
            <a:r>
              <a:rPr lang="en-US" b="1" dirty="0" smtClean="0">
                <a:solidFill>
                  <a:schemeClr val="accent1">
                    <a:lumMod val="50000"/>
                  </a:schemeClr>
                </a:solidFill>
              </a:rPr>
              <a:t>France held territories in North America</a:t>
            </a:r>
          </a:p>
          <a:p>
            <a:pPr lvl="1">
              <a:lnSpc>
                <a:spcPct val="90000"/>
              </a:lnSpc>
            </a:pPr>
            <a:r>
              <a:rPr lang="en-US" b="1" dirty="0" smtClean="0">
                <a:solidFill>
                  <a:schemeClr val="accent1">
                    <a:lumMod val="50000"/>
                  </a:schemeClr>
                </a:solidFill>
              </a:rPr>
              <a:t>Louisiana</a:t>
            </a:r>
          </a:p>
          <a:p>
            <a:pPr lvl="1">
              <a:lnSpc>
                <a:spcPct val="90000"/>
              </a:lnSpc>
            </a:pPr>
            <a:r>
              <a:rPr lang="en-US" b="1" dirty="0" smtClean="0">
                <a:solidFill>
                  <a:schemeClr val="accent1">
                    <a:lumMod val="50000"/>
                  </a:schemeClr>
                </a:solidFill>
              </a:rPr>
              <a:t>Haiti (island of Hispaniola in Caribbean)</a:t>
            </a:r>
          </a:p>
          <a:p>
            <a:pPr>
              <a:lnSpc>
                <a:spcPct val="90000"/>
              </a:lnSpc>
            </a:pPr>
            <a:r>
              <a:rPr lang="en-US" b="1" dirty="0" smtClean="0"/>
              <a:t>In a crunch for cash, Napoleon sells all of Louisiana Territory to US for $15 million</a:t>
            </a:r>
          </a:p>
          <a:p>
            <a:pPr lvl="1">
              <a:lnSpc>
                <a:spcPct val="90000"/>
              </a:lnSpc>
            </a:pPr>
            <a:r>
              <a:rPr lang="en-US" b="1" dirty="0" smtClean="0">
                <a:solidFill>
                  <a:schemeClr val="tx1"/>
                </a:solidFill>
              </a:rPr>
              <a:t>US had approached Napoleon just to sell New Orleans, but now had the chance to buy it all</a:t>
            </a:r>
          </a:p>
          <a:p>
            <a:pPr lvl="1">
              <a:lnSpc>
                <a:spcPct val="90000"/>
              </a:lnSpc>
            </a:pPr>
            <a:r>
              <a:rPr lang="en-US" b="1" dirty="0" smtClean="0">
                <a:solidFill>
                  <a:schemeClr val="tx1"/>
                </a:solidFill>
              </a:rPr>
              <a:t>Also ensured US would survive as a strong nation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 calcmode="lin" valueType="num">
                                      <p:cBhvr additive="base">
                                        <p:cTn id="4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Napoleon takes on Europe</a:t>
            </a:r>
            <a:endParaRPr lang="en-US" sz="3600" b="1" dirty="0"/>
          </a:p>
        </p:txBody>
      </p:sp>
      <p:sp>
        <p:nvSpPr>
          <p:cNvPr id="3" name="Content Placeholder 2"/>
          <p:cNvSpPr>
            <a:spLocks noGrp="1"/>
          </p:cNvSpPr>
          <p:nvPr>
            <p:ph sz="quarter" idx="1"/>
          </p:nvPr>
        </p:nvSpPr>
        <p:spPr>
          <a:xfrm>
            <a:off x="228600" y="1219200"/>
            <a:ext cx="8610600" cy="4937760"/>
          </a:xfrm>
        </p:spPr>
        <p:txBody>
          <a:bodyPr>
            <a:normAutofit/>
          </a:bodyPr>
          <a:lstStyle/>
          <a:p>
            <a:r>
              <a:rPr lang="en-US" sz="2800" b="1" dirty="0" smtClean="0">
                <a:solidFill>
                  <a:srgbClr val="960000"/>
                </a:solidFill>
              </a:rPr>
              <a:t>Napoleon annexes the Austrian Netherlands (what later becomes Belgium)</a:t>
            </a:r>
          </a:p>
          <a:p>
            <a:r>
              <a:rPr lang="en-US" sz="2800" b="1" dirty="0" smtClean="0">
                <a:solidFill>
                  <a:srgbClr val="960000"/>
                </a:solidFill>
              </a:rPr>
              <a:t>Annexed parts of Italy, controlled Switzerland</a:t>
            </a:r>
          </a:p>
          <a:p>
            <a:r>
              <a:rPr lang="en-US" sz="2800" b="1" dirty="0" smtClean="0">
                <a:solidFill>
                  <a:srgbClr val="960000"/>
                </a:solidFill>
              </a:rPr>
              <a:t>Pushes across German states, headed for Austria (Austria and Prussia then switch sides to ally with Napoleon)</a:t>
            </a:r>
          </a:p>
          <a:p>
            <a:r>
              <a:rPr lang="en-US" sz="2800" b="1" dirty="0" smtClean="0">
                <a:solidFill>
                  <a:schemeClr val="accent1">
                    <a:lumMod val="50000"/>
                  </a:schemeClr>
                </a:solidFill>
              </a:rPr>
              <a:t>By 1805 only great power left was Britain </a:t>
            </a:r>
            <a:r>
              <a:rPr lang="en-US" sz="2800" b="1" dirty="0" smtClean="0">
                <a:solidFill>
                  <a:schemeClr val="accent1">
                    <a:lumMod val="50000"/>
                  </a:schemeClr>
                </a:solidFill>
                <a:sym typeface="Wingdings"/>
              </a:rPr>
              <a:t> takes on Nelson at Battle of Trafalgar and loses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ＭＳ 明朝"/>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Origin.thmx</Template>
  <TotalTime>2045</TotalTime>
  <Words>1378</Words>
  <Application>Microsoft Office PowerPoint</Application>
  <PresentationFormat>On-screen Show (4:3)</PresentationFormat>
  <Paragraphs>123</Paragraphs>
  <Slides>17</Slides>
  <Notes>0</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17</vt:i4>
      </vt:variant>
    </vt:vector>
  </HeadingPairs>
  <TitlesOfParts>
    <vt:vector size="28" baseType="lpstr">
      <vt:lpstr>Arial</vt:lpstr>
      <vt:lpstr>Bookman Old Style</vt:lpstr>
      <vt:lpstr>Calibri</vt:lpstr>
      <vt:lpstr>Franklin Gothic Book</vt:lpstr>
      <vt:lpstr>Gill Sans MT</vt:lpstr>
      <vt:lpstr>Perpetua</vt:lpstr>
      <vt:lpstr>Wingdings</vt:lpstr>
      <vt:lpstr>Wingdings 2</vt:lpstr>
      <vt:lpstr>Wingdings 3</vt:lpstr>
      <vt:lpstr>Origin</vt:lpstr>
      <vt:lpstr>Equity</vt:lpstr>
      <vt:lpstr>From Robespierre to Napoleon</vt:lpstr>
      <vt:lpstr>Directory</vt:lpstr>
      <vt:lpstr>Phases of the French Revolution</vt:lpstr>
      <vt:lpstr>Thesis</vt:lpstr>
      <vt:lpstr>Napoleon Bonaparte’s background</vt:lpstr>
      <vt:lpstr>Rise of Napoleon</vt:lpstr>
      <vt:lpstr>Napoleon in France</vt:lpstr>
      <vt:lpstr>Starting an Empire</vt:lpstr>
      <vt:lpstr>Napoleon takes on Europe</vt:lpstr>
      <vt:lpstr>Battle of Trafalgar</vt:lpstr>
      <vt:lpstr>Bonaparte’s benefits to Europe</vt:lpstr>
      <vt:lpstr>Napoleonic mistakes</vt:lpstr>
      <vt:lpstr>Napoleonic mistakes</vt:lpstr>
      <vt:lpstr>Russia</vt:lpstr>
      <vt:lpstr>Napoleon’s downfall  (The War of the 6th Coalition)</vt:lpstr>
      <vt:lpstr>Exile &amp; 100 Days</vt:lpstr>
      <vt:lpstr>Waterloo (The War of the 6th Coalition)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Napoleon</dc:title>
  <dc:creator>Paul Doran</dc:creator>
  <cp:lastModifiedBy>Maners, Allison SHS Staff</cp:lastModifiedBy>
  <cp:revision>94</cp:revision>
  <cp:lastPrinted>2017-12-08T20:18:36Z</cp:lastPrinted>
  <dcterms:created xsi:type="dcterms:W3CDTF">2009-02-17T17:45:38Z</dcterms:created>
  <dcterms:modified xsi:type="dcterms:W3CDTF">2019-10-02T22:56:13Z</dcterms:modified>
</cp:coreProperties>
</file>