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7"/>
  </p:notesMasterIdLst>
  <p:handoutMasterIdLst>
    <p:handoutMasterId r:id="rId8"/>
  </p:handoutMasterIdLst>
  <p:sldIdLst>
    <p:sldId id="262" r:id="rId3"/>
    <p:sldId id="263" r:id="rId4"/>
    <p:sldId id="264" r:id="rId5"/>
    <p:sldId id="265" r:id="rId6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A75478C-5410-4666-88F9-6CC9DC0590E1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D98EB41-9389-43E0-8F08-FF258FE69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71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FAAD464-95C2-419B-9817-B77EE36289BD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9D603EE-9CC3-4CB2-B2E3-4BC0025B8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93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3FE1-7DB4-3644-902C-C03E5534D37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4954-3693-1A42-BBDD-FD0E3ABBD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5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3FE1-7DB4-3644-902C-C03E5534D37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4954-3693-1A42-BBDD-FD0E3ABBD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77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3FE1-7DB4-3644-902C-C03E5534D37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4954-3693-1A42-BBDD-FD0E3ABBD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04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BF6B-68DB-4C76-B6A1-BA3D150DFE11}" type="datetimeFigureOut">
              <a:rPr lang="en-US" smtClean="0">
                <a:solidFill>
                  <a:srgbClr val="DFE6D0"/>
                </a:solidFill>
              </a:rPr>
              <a:pPr/>
              <a:t>11/22/2019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E458-8A71-4006-9606-AA8A692B34E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48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BF6B-68DB-4C76-B6A1-BA3D150DFE11}" type="datetimeFigureOut">
              <a:rPr lang="en-US" smtClean="0">
                <a:solidFill>
                  <a:srgbClr val="DFE6D0"/>
                </a:solidFill>
              </a:rPr>
              <a:pPr/>
              <a:t>11/22/2019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E458-8A71-4006-9606-AA8A692B34E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635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BF6B-68DB-4C76-B6A1-BA3D150DFE11}" type="datetimeFigureOut">
              <a:rPr lang="en-US" smtClean="0">
                <a:solidFill>
                  <a:srgbClr val="1D3641"/>
                </a:solidFill>
              </a:rPr>
              <a:pPr/>
              <a:t>11/22/2019</a:t>
            </a:fld>
            <a:endParaRPr lang="en-US">
              <a:solidFill>
                <a:srgbClr val="1D3641"/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D3641"/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E458-8A71-4006-9606-AA8A692B34E6}" type="slidenum">
              <a:rPr lang="en-US" smtClean="0">
                <a:solidFill>
                  <a:srgbClr val="1D3641"/>
                </a:solidFill>
              </a:rPr>
              <a:pPr/>
              <a:t>‹#›</a:t>
            </a:fld>
            <a:endParaRPr lang="en-US">
              <a:solidFill>
                <a:srgbClr val="1D36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883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BF6B-68DB-4C76-B6A1-BA3D150DFE11}" type="datetimeFigureOut">
              <a:rPr lang="en-US" smtClean="0">
                <a:solidFill>
                  <a:srgbClr val="DFE6D0"/>
                </a:solidFill>
              </a:rPr>
              <a:pPr/>
              <a:t>11/22/2019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E458-8A71-4006-9606-AA8A692B34E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080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BF6B-68DB-4C76-B6A1-BA3D150DFE11}" type="datetimeFigureOut">
              <a:rPr lang="en-US" smtClean="0">
                <a:solidFill>
                  <a:srgbClr val="DFE6D0"/>
                </a:solidFill>
              </a:rPr>
              <a:pPr/>
              <a:t>11/22/2019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E458-8A71-4006-9606-AA8A692B34E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38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BF6B-68DB-4C76-B6A1-BA3D150DFE11}" type="datetimeFigureOut">
              <a:rPr lang="en-US" smtClean="0">
                <a:solidFill>
                  <a:srgbClr val="DFE6D0"/>
                </a:solidFill>
              </a:rPr>
              <a:pPr/>
              <a:t>11/22/2019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E458-8A71-4006-9606-AA8A692B34E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873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BF6B-68DB-4C76-B6A1-BA3D150DFE11}" type="datetimeFigureOut">
              <a:rPr lang="en-US" smtClean="0">
                <a:solidFill>
                  <a:srgbClr val="DFE6D0"/>
                </a:solidFill>
              </a:rPr>
              <a:pPr/>
              <a:t>11/22/2019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E458-8A71-4006-9606-AA8A692B34E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5194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BF6B-68DB-4C76-B6A1-BA3D150DFE11}" type="datetimeFigureOut">
              <a:rPr lang="en-US" smtClean="0">
                <a:solidFill>
                  <a:srgbClr val="DFE6D0"/>
                </a:solidFill>
              </a:rPr>
              <a:pPr/>
              <a:t>11/22/2019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E458-8A71-4006-9606-AA8A692B34E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692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3FE1-7DB4-3644-902C-C03E5534D37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4954-3693-1A42-BBDD-FD0E3ABBD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990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BF6B-68DB-4C76-B6A1-BA3D150DFE11}" type="datetimeFigureOut">
              <a:rPr lang="en-US" smtClean="0">
                <a:solidFill>
                  <a:srgbClr val="DFE6D0"/>
                </a:solidFill>
              </a:rPr>
              <a:pPr/>
              <a:t>11/22/2019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E458-8A71-4006-9606-AA8A692B34E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1369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BF6B-68DB-4C76-B6A1-BA3D150DFE11}" type="datetimeFigureOut">
              <a:rPr lang="en-US" smtClean="0">
                <a:solidFill>
                  <a:srgbClr val="DFE6D0"/>
                </a:solidFill>
              </a:rPr>
              <a:pPr/>
              <a:t>11/22/2019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E458-8A71-4006-9606-AA8A692B34E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631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BF6B-68DB-4C76-B6A1-BA3D150DFE11}" type="datetimeFigureOut">
              <a:rPr lang="en-US" smtClean="0">
                <a:solidFill>
                  <a:srgbClr val="DFE6D0"/>
                </a:solidFill>
              </a:rPr>
              <a:pPr/>
              <a:t>11/22/2019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E458-8A71-4006-9606-AA8A692B34E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6706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rgbClr val="DFE6D0"/>
                </a:solidFill>
              </a:rPr>
              <a:pPr/>
              <a:t>‹#›</a:t>
            </a:fld>
            <a:endParaRPr lang="en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212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521800"/>
            <a:ext cx="8520600" cy="8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rgbClr val="DFE6D0"/>
                </a:solidFill>
              </a:rPr>
              <a:pPr/>
              <a:t>‹#›</a:t>
            </a:fld>
            <a:endParaRPr lang="en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29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3FE1-7DB4-3644-902C-C03E5534D37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4954-3693-1A42-BBDD-FD0E3ABBD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34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3FE1-7DB4-3644-902C-C03E5534D37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4954-3693-1A42-BBDD-FD0E3ABBD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0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3FE1-7DB4-3644-902C-C03E5534D37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4954-3693-1A42-BBDD-FD0E3ABBD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2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3FE1-7DB4-3644-902C-C03E5534D37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4954-3693-1A42-BBDD-FD0E3ABBD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9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3FE1-7DB4-3644-902C-C03E5534D37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4954-3693-1A42-BBDD-FD0E3ABBD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6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3FE1-7DB4-3644-902C-C03E5534D37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4954-3693-1A42-BBDD-FD0E3ABBD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9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3FE1-7DB4-3644-902C-C03E5534D37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4954-3693-1A42-BBDD-FD0E3ABBD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4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D3FE1-7DB4-3644-902C-C03E5534D37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44954-3693-1A42-BBDD-FD0E3ABBD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6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254BF6B-68DB-4C76-B6A1-BA3D150DFE11}" type="datetimeFigureOut">
              <a:rPr lang="en-US" smtClean="0">
                <a:solidFill>
                  <a:srgbClr val="DFE6D0"/>
                </a:solidFill>
              </a:rPr>
              <a:pPr/>
              <a:t>11/22/2019</a:t>
            </a:fld>
            <a:endParaRPr lang="en-US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59DE458-8A71-4006-9606-AA8A692B34E6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3159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658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WWI Mini Battles Assignment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5826"/>
            <a:ext cx="9143999" cy="597050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4C2600"/>
                </a:solidFill>
              </a:rPr>
              <a:t>Your job on December 5</a:t>
            </a:r>
            <a:r>
              <a:rPr lang="en-US" b="1" baseline="30000" dirty="0" smtClean="0">
                <a:solidFill>
                  <a:srgbClr val="4C2600"/>
                </a:solidFill>
              </a:rPr>
              <a:t>th</a:t>
            </a:r>
            <a:r>
              <a:rPr lang="en-US" b="1" dirty="0" smtClean="0">
                <a:solidFill>
                  <a:srgbClr val="4C2600"/>
                </a:solidFill>
              </a:rPr>
              <a:t> will be to present a battle of WWI with your group – you will see groups in class.  </a:t>
            </a:r>
          </a:p>
          <a:p>
            <a:pPr lvl="1"/>
            <a:r>
              <a:rPr lang="en-US" b="1" dirty="0" smtClean="0">
                <a:solidFill>
                  <a:srgbClr val="4C2600"/>
                </a:solidFill>
              </a:rPr>
              <a:t>This should be a short presentation, </a:t>
            </a:r>
            <a:r>
              <a:rPr lang="en-US" b="1" u="sng" dirty="0" smtClean="0">
                <a:solidFill>
                  <a:srgbClr val="4C2600"/>
                </a:solidFill>
              </a:rPr>
              <a:t>no more than five minutes</a:t>
            </a:r>
            <a:r>
              <a:rPr lang="en-US" b="1" dirty="0" smtClean="0">
                <a:solidFill>
                  <a:srgbClr val="4C2600"/>
                </a:solidFill>
              </a:rPr>
              <a:t>. This is preparation for your major WWII Battle project</a:t>
            </a:r>
          </a:p>
          <a:p>
            <a:pPr lvl="1"/>
            <a:r>
              <a:rPr lang="en-US" b="1" dirty="0" smtClean="0">
                <a:solidFill>
                  <a:srgbClr val="4C2600"/>
                </a:solidFill>
              </a:rPr>
              <a:t>If you are out on a prearranged absence on the 5</a:t>
            </a:r>
            <a:r>
              <a:rPr lang="en-US" b="1" baseline="30000" dirty="0" smtClean="0">
                <a:solidFill>
                  <a:srgbClr val="4C2600"/>
                </a:solidFill>
              </a:rPr>
              <a:t>th</a:t>
            </a:r>
            <a:r>
              <a:rPr lang="en-US" b="1" dirty="0" smtClean="0">
                <a:solidFill>
                  <a:srgbClr val="4C2600"/>
                </a:solidFill>
              </a:rPr>
              <a:t> you must present by your self to me before you leave (so do not join a group)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To do this you will need to research &amp; familiarize yourself with your battle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We will have some class work time on Tuesday (11/26), Monday (12/2) and brief part of Tuesday (12/3)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Your WWI battle project should contain key information </a:t>
            </a:r>
            <a:r>
              <a:rPr lang="en-US" b="1" dirty="0">
                <a:solidFill>
                  <a:srgbClr val="002060"/>
                </a:solidFill>
              </a:rPr>
              <a:t>&amp;</a:t>
            </a:r>
            <a:r>
              <a:rPr lang="en-US" b="1" dirty="0" smtClean="0">
                <a:solidFill>
                  <a:srgbClr val="002060"/>
                </a:solidFill>
              </a:rPr>
              <a:t> be a </a:t>
            </a:r>
            <a:r>
              <a:rPr lang="en-US" b="1" u="sng" dirty="0" smtClean="0">
                <a:solidFill>
                  <a:srgbClr val="002060"/>
                </a:solidFill>
              </a:rPr>
              <a:t>scaled down version</a:t>
            </a:r>
            <a:r>
              <a:rPr lang="en-US" b="1" dirty="0" smtClean="0">
                <a:solidFill>
                  <a:srgbClr val="002060"/>
                </a:solidFill>
              </a:rPr>
              <a:t> of what I just taught about 1</a:t>
            </a:r>
            <a:r>
              <a:rPr lang="en-US" b="1" baseline="30000" dirty="0" smtClean="0">
                <a:solidFill>
                  <a:srgbClr val="002060"/>
                </a:solidFill>
              </a:rPr>
              <a:t>st</a:t>
            </a:r>
            <a:r>
              <a:rPr lang="en-US" b="1" dirty="0" smtClean="0">
                <a:solidFill>
                  <a:srgbClr val="002060"/>
                </a:solidFill>
              </a:rPr>
              <a:t> Marne and </a:t>
            </a:r>
            <a:r>
              <a:rPr lang="en-US" b="1" dirty="0" err="1" smtClean="0">
                <a:solidFill>
                  <a:srgbClr val="002060"/>
                </a:solidFill>
              </a:rPr>
              <a:t>Tannenberg</a:t>
            </a:r>
            <a:endParaRPr lang="en-US" b="1" dirty="0" smtClean="0">
              <a:solidFill>
                <a:srgbClr val="002060"/>
              </a:solidFill>
            </a:endParaRP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You do not have to follow my format in any way, just info wise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This will be a 25-point culminating grade</a:t>
            </a:r>
            <a:endParaRPr lang="en-US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89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658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WWI Mini Battles Details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7349"/>
            <a:ext cx="9143999" cy="630065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Once you have your group decided…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Come pick a battle out of the box 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Decide how you will communicate during the project</a:t>
            </a:r>
          </a:p>
          <a:p>
            <a:pPr lvl="2"/>
            <a:r>
              <a:rPr lang="en-US" b="1" dirty="0" smtClean="0">
                <a:solidFill>
                  <a:srgbClr val="002060"/>
                </a:solidFill>
              </a:rPr>
              <a:t>Group text – what happens if someone doesn’t respond</a:t>
            </a:r>
          </a:p>
          <a:p>
            <a:pPr lvl="2"/>
            <a:r>
              <a:rPr lang="en-US" b="1" dirty="0" smtClean="0">
                <a:solidFill>
                  <a:srgbClr val="002060"/>
                </a:solidFill>
              </a:rPr>
              <a:t>Set up an out of class time to chat early to make sure everyone is free</a:t>
            </a:r>
          </a:p>
          <a:p>
            <a:pPr lvl="2"/>
            <a:r>
              <a:rPr lang="en-US" b="1" dirty="0" smtClean="0">
                <a:solidFill>
                  <a:srgbClr val="002060"/>
                </a:solidFill>
              </a:rPr>
              <a:t>Commit to HONESTY &amp; KINDNESS! – talk about what that will look like</a:t>
            </a:r>
          </a:p>
          <a:p>
            <a:r>
              <a:rPr lang="en-US" b="1" dirty="0">
                <a:solidFill>
                  <a:srgbClr val="660066"/>
                </a:solidFill>
              </a:rPr>
              <a:t>B</a:t>
            </a:r>
            <a:r>
              <a:rPr lang="en-US" b="1" dirty="0" smtClean="0">
                <a:solidFill>
                  <a:srgbClr val="660066"/>
                </a:solidFill>
              </a:rPr>
              <a:t>attles will be presented in chronological order on the 14th: Gallipoli, Ypres (x4), </a:t>
            </a:r>
            <a:r>
              <a:rPr lang="en-US" b="1" dirty="0" err="1" smtClean="0">
                <a:solidFill>
                  <a:srgbClr val="660066"/>
                </a:solidFill>
              </a:rPr>
              <a:t>Isonzo</a:t>
            </a:r>
            <a:r>
              <a:rPr lang="en-US" b="1" dirty="0" smtClean="0">
                <a:solidFill>
                  <a:srgbClr val="660066"/>
                </a:solidFill>
              </a:rPr>
              <a:t> (x12), Jutland, Verdun, Somme, 2</a:t>
            </a:r>
            <a:r>
              <a:rPr lang="en-US" b="1" baseline="30000" dirty="0" smtClean="0">
                <a:solidFill>
                  <a:srgbClr val="660066"/>
                </a:solidFill>
              </a:rPr>
              <a:t>nd</a:t>
            </a:r>
            <a:r>
              <a:rPr lang="en-US" b="1" dirty="0" smtClean="0">
                <a:solidFill>
                  <a:srgbClr val="660066"/>
                </a:solidFill>
              </a:rPr>
              <a:t> Marne </a:t>
            </a:r>
          </a:p>
          <a:p>
            <a:pPr lvl="1"/>
            <a:r>
              <a:rPr lang="en-US" sz="2600" b="1" dirty="0" smtClean="0">
                <a:solidFill>
                  <a:srgbClr val="660066"/>
                </a:solidFill>
              </a:rPr>
              <a:t>Again, this will be a 25-point culminating group grade &amp; serve as the mid-unit quiz</a:t>
            </a:r>
            <a:endParaRPr lang="en-US" sz="2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42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658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WWI Mini Battles Assignment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5826"/>
            <a:ext cx="9143999" cy="5970502"/>
          </a:xfrm>
        </p:spPr>
        <p:txBody>
          <a:bodyPr>
            <a:noAutofit/>
          </a:bodyPr>
          <a:lstStyle/>
          <a:p>
            <a:r>
              <a:rPr lang="en-US" sz="4000" b="1" smtClean="0">
                <a:solidFill>
                  <a:srgbClr val="002060"/>
                </a:solidFill>
              </a:rPr>
              <a:t>IF </a:t>
            </a:r>
            <a:r>
              <a:rPr lang="en-US" sz="4000" b="1" dirty="0">
                <a:solidFill>
                  <a:srgbClr val="002060"/>
                </a:solidFill>
              </a:rPr>
              <a:t>YOU KNOW YOU ARE GOING TO BE GONE for a </a:t>
            </a:r>
            <a:r>
              <a:rPr lang="en-US" sz="4000" b="1" u="sng" dirty="0">
                <a:solidFill>
                  <a:srgbClr val="002060"/>
                </a:solidFill>
              </a:rPr>
              <a:t>pre-arranged absence</a:t>
            </a:r>
            <a:r>
              <a:rPr lang="en-US" sz="4000" b="1" dirty="0">
                <a:solidFill>
                  <a:srgbClr val="002060"/>
                </a:solidFill>
              </a:rPr>
              <a:t> on the 5</a:t>
            </a:r>
            <a:r>
              <a:rPr lang="en-US" sz="4000" b="1" baseline="30000" dirty="0">
                <a:solidFill>
                  <a:srgbClr val="002060"/>
                </a:solidFill>
              </a:rPr>
              <a:t>th</a:t>
            </a:r>
            <a:endParaRPr lang="en-US" sz="4000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You will talk to me about what you will be doing in the next two class days</a:t>
            </a:r>
          </a:p>
          <a:p>
            <a:r>
              <a:rPr lang="en-US" b="1" dirty="0">
                <a:solidFill>
                  <a:srgbClr val="002060"/>
                </a:solidFill>
              </a:rPr>
              <a:t>Failure to do this will result in a ZERO on the assignment and cannot be made up after</a:t>
            </a:r>
          </a:p>
        </p:txBody>
      </p:sp>
    </p:spTree>
    <p:extLst>
      <p:ext uri="{BB962C8B-B14F-4D97-AF65-F5344CB8AC3E}">
        <p14:creationId xmlns:p14="http://schemas.microsoft.com/office/powerpoint/2010/main" val="45194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858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K</a:t>
            </a:r>
            <a:r>
              <a:rPr lang="en-US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eep in mind re: Battles Assignment…</a:t>
            </a:r>
            <a:endParaRPr lang="en-US" sz="4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15400" cy="5943600"/>
          </a:xfrm>
        </p:spPr>
        <p:txBody>
          <a:bodyPr>
            <a:no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sure to have – </a:t>
            </a:r>
          </a:p>
          <a:p>
            <a:pPr lvl="1"/>
            <a:r>
              <a:rPr lang="en-US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Thesis, key information  and analysis of the importance of the battle(s)-role of the battle(s) in the war</a:t>
            </a:r>
          </a:p>
          <a:p>
            <a:pPr lvl="1"/>
            <a:r>
              <a:rPr lang="en-US" sz="26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Connections to outside information &amp; some sort of participation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participate in some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manner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(changing slides/managing technology is not enough)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 your information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 me any electronic presentation files you might need as back up and have it all on a USB too – won’t have time to log on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off of your school account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REMEMBER, you only have 5 minutes for the presentation, &amp; only 7 overall for set up +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551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443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Tw Cen MT</vt:lpstr>
      <vt:lpstr>1_Office Theme</vt:lpstr>
      <vt:lpstr>Thatch</vt:lpstr>
      <vt:lpstr>WWI Mini Battles Assignment</vt:lpstr>
      <vt:lpstr>WWI Mini Battles Details</vt:lpstr>
      <vt:lpstr>WWI Mini Battles Assignment</vt:lpstr>
      <vt:lpstr>Keep in mind re: Battles Assignment…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WWI Mini Battles Assignment</dc:title>
  <dc:creator>Maners, Allison SHS Staff</dc:creator>
  <cp:lastModifiedBy>Maners, Allison SHS Staff</cp:lastModifiedBy>
  <cp:revision>11</cp:revision>
  <cp:lastPrinted>2019-11-22T16:15:55Z</cp:lastPrinted>
  <dcterms:created xsi:type="dcterms:W3CDTF">2018-02-07T20:23:37Z</dcterms:created>
  <dcterms:modified xsi:type="dcterms:W3CDTF">2019-11-22T16:28:49Z</dcterms:modified>
</cp:coreProperties>
</file>