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0042"/>
    <a:srgbClr val="B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81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2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2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15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1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2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84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2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711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17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CF2A-E6B9-4FE7-A33A-3958021C6910}" type="datetimeFigureOut">
              <a:rPr lang="en-US" smtClean="0"/>
              <a:t>1/14/2020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F3376-5068-4254-AFDD-AEAD51C400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83634" y="3614427"/>
            <a:ext cx="2666999" cy="32435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817" y="51617"/>
            <a:ext cx="11821886" cy="121548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>
                <a:latin typeface="Arial Black" panose="020B0A04020102020204" pitchFamily="34" charset="0"/>
              </a:rPr>
              <a:t>Turn in your Journal to the white bin AFTER completing the following: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594"/>
            <a:ext cx="9535886" cy="569540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420042"/>
                </a:solidFill>
              </a:rPr>
              <a:t>Under “Journal Entries – Daily Work</a:t>
            </a:r>
            <a:r>
              <a:rPr lang="en-US" sz="3600" b="1" dirty="0" smtClean="0">
                <a:solidFill>
                  <a:srgbClr val="420042"/>
                </a:solidFill>
              </a:rPr>
              <a:t>”, in </a:t>
            </a:r>
            <a:r>
              <a:rPr lang="en-US" sz="3600" b="1" dirty="0">
                <a:solidFill>
                  <a:srgbClr val="420042"/>
                </a:solidFill>
              </a:rPr>
              <a:t>the margin to the left of “Student brings a variety of outside sources into journal…”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420042"/>
                </a:solidFill>
              </a:rPr>
              <a:t>Write: </a:t>
            </a:r>
            <a:r>
              <a:rPr lang="en-US" sz="3600" b="1" dirty="0" smtClean="0">
                <a:solidFill>
                  <a:srgbClr val="B40000"/>
                </a:solidFill>
              </a:rPr>
              <a:t>“# </a:t>
            </a:r>
            <a:r>
              <a:rPr lang="en-US" sz="3600" b="1" dirty="0">
                <a:solidFill>
                  <a:srgbClr val="B40000"/>
                </a:solidFill>
              </a:rPr>
              <a:t>of Extensions: </a:t>
            </a:r>
            <a:r>
              <a:rPr lang="en-US" sz="3600" b="1" u="sng" dirty="0">
                <a:solidFill>
                  <a:srgbClr val="B40000"/>
                </a:solidFill>
              </a:rPr>
              <a:t>(insert # here</a:t>
            </a:r>
            <a:r>
              <a:rPr lang="en-US" sz="3600" b="1" u="sng" dirty="0" smtClean="0">
                <a:solidFill>
                  <a:srgbClr val="B40000"/>
                </a:solidFill>
              </a:rPr>
              <a:t>)</a:t>
            </a:r>
            <a:r>
              <a:rPr lang="en-US" sz="3600" b="1" dirty="0" smtClean="0">
                <a:solidFill>
                  <a:srgbClr val="B40000"/>
                </a:solidFill>
              </a:rPr>
              <a:t>”</a:t>
            </a:r>
            <a:endParaRPr lang="en-US" sz="3600" b="1" dirty="0">
              <a:solidFill>
                <a:srgbClr val="B4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>
                <a:solidFill>
                  <a:srgbClr val="420042"/>
                </a:solidFill>
              </a:rPr>
              <a:t>Put in number of Extension pieces I should be looking for when I grade your </a:t>
            </a:r>
            <a:r>
              <a:rPr lang="en-US" sz="3600" b="1" dirty="0" smtClean="0">
                <a:solidFill>
                  <a:srgbClr val="420042"/>
                </a:solidFill>
              </a:rPr>
              <a:t>journal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420042"/>
                </a:solidFill>
              </a:rPr>
              <a:t>Mark your extension pieces with a post-it</a:t>
            </a:r>
            <a:endParaRPr lang="en-US" sz="3600" b="1" dirty="0">
              <a:solidFill>
                <a:srgbClr val="420042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Please </a:t>
            </a:r>
            <a:r>
              <a:rPr lang="en-US" b="1" dirty="0" smtClean="0">
                <a:solidFill>
                  <a:srgbClr val="C00000"/>
                </a:solidFill>
              </a:rPr>
              <a:t>flag your extensions so </a:t>
            </a:r>
            <a:r>
              <a:rPr lang="en-US" b="1" dirty="0">
                <a:solidFill>
                  <a:srgbClr val="C00000"/>
                </a:solidFill>
              </a:rPr>
              <a:t>that </a:t>
            </a:r>
            <a:r>
              <a:rPr lang="en-US" b="1" dirty="0" smtClean="0">
                <a:solidFill>
                  <a:srgbClr val="C00000"/>
                </a:solidFill>
              </a:rPr>
              <a:t>it </a:t>
            </a:r>
            <a:r>
              <a:rPr lang="en-US" b="1" dirty="0">
                <a:solidFill>
                  <a:srgbClr val="C00000"/>
                </a:solidFill>
              </a:rPr>
              <a:t>looks like the </a:t>
            </a:r>
            <a:r>
              <a:rPr lang="en-US" b="1" dirty="0" smtClean="0">
                <a:solidFill>
                  <a:srgbClr val="C00000"/>
                </a:solidFill>
              </a:rPr>
              <a:t>journal </a:t>
            </a:r>
            <a:r>
              <a:rPr lang="en-US" b="1" dirty="0">
                <a:solidFill>
                  <a:srgbClr val="C00000"/>
                </a:solidFill>
              </a:rPr>
              <a:t>to the </a:t>
            </a:r>
            <a:r>
              <a:rPr lang="en-US" b="1" dirty="0" smtClean="0">
                <a:solidFill>
                  <a:srgbClr val="C00000"/>
                </a:solidFill>
              </a:rPr>
              <a:t>right</a:t>
            </a:r>
          </a:p>
          <a:p>
            <a:r>
              <a:rPr lang="en-US" b="1" dirty="0" smtClean="0">
                <a:solidFill>
                  <a:srgbClr val="420042"/>
                </a:solidFill>
              </a:rPr>
              <a:t>Get the small post-its from me</a:t>
            </a:r>
            <a:endParaRPr lang="en-US" b="1" dirty="0">
              <a:solidFill>
                <a:srgbClr val="420042"/>
              </a:solidFill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7459609" y="5575959"/>
            <a:ext cx="3357524" cy="457200"/>
          </a:xfrm>
          <a:prstGeom prst="rightArrow">
            <a:avLst/>
          </a:prstGeom>
          <a:solidFill>
            <a:srgbClr val="420042"/>
          </a:solidFill>
          <a:ln>
            <a:solidFill>
              <a:srgbClr val="4200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93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Turn in your Journal to the white bin AFTER completing the following: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Maners, Allison SHS Staff</dc:creator>
  <cp:lastModifiedBy>Maners, Allison SHS Staff</cp:lastModifiedBy>
  <cp:revision>22</cp:revision>
  <dcterms:created xsi:type="dcterms:W3CDTF">2019-01-22T02:12:32Z</dcterms:created>
  <dcterms:modified xsi:type="dcterms:W3CDTF">2020-01-14T13:40:51Z</dcterms:modified>
</cp:coreProperties>
</file>