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sldIdLst>
    <p:sldId id="256" r:id="rId3"/>
    <p:sldId id="262" r:id="rId4"/>
    <p:sldId id="258" r:id="rId5"/>
    <p:sldId id="283" r:id="rId6"/>
    <p:sldId id="264" r:id="rId7"/>
    <p:sldId id="277" r:id="rId8"/>
    <p:sldId id="265" r:id="rId9"/>
    <p:sldId id="267" r:id="rId10"/>
    <p:sldId id="269" r:id="rId11"/>
    <p:sldId id="279" r:id="rId12"/>
    <p:sldId id="281" r:id="rId13"/>
    <p:sldId id="270" r:id="rId14"/>
    <p:sldId id="271" r:id="rId15"/>
    <p:sldId id="272" r:id="rId16"/>
    <p:sldId id="280" r:id="rId17"/>
    <p:sldId id="276" r:id="rId18"/>
    <p:sldId id="290" r:id="rId19"/>
    <p:sldId id="288" r:id="rId20"/>
    <p:sldId id="289" r:id="rId21"/>
    <p:sldId id="25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81" autoAdjust="0"/>
    <p:restoredTop sz="94660"/>
  </p:normalViewPr>
  <p:slideViewPr>
    <p:cSldViewPr snapToGrid="0">
      <p:cViewPr varScale="1">
        <p:scale>
          <a:sx n="78" d="100"/>
          <a:sy n="78" d="100"/>
        </p:scale>
        <p:origin x="96" y="7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1-15T22:40:15.79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23118 10641 0,'0'25'187,"25"-25"-187,0 0 16,-1 0-1,26 0-15,0 0 16,24 0-16,-24 0 16,-26 0-1,1 0 1,50 0-1,-1 0 1,0 0 0,75 0-1,-49 0 1,-1 0 0,25 0-1,25 0 1,-75 0-1,25 0 1,-24 0 0,-1 0 15,25 0-15,0 0-1,1 0 1,-1 0-1,50 0 1,74 0 0,25 0-1,0 0 1,0 0 0,-49 0-1,-125 0-15,50 0 16,-25 0-1,-24 0 1,49 25 0,24-25-1,-23 0 1,-51 0 0,25 0-1,-24 0 1,49 0-1,0 0 1,0 0 0,0 0-1,-75 0-15,75 0 16,-49 0-16,-1 0 16,100 0-1,-1 0 1,-24 0-1,0 0 1,-25 0 0,-74 0 15,-1 25-15</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1-15T22:40:53.2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28253 14287 0,'-25'0'31,"0"-24"16,0 24-31,0-25 0,25 0-16,-24 25 15,-51-25 1,50 0-16,-124 25 15,50 0-15,-25 0 16,-74 0 0,24 0-1,50 0 1,-50 0 15,75 0-15,-50 0-1,1 0 1,-51 0 0,1 0-1,123 0 1,51 0-16,-26 0 16,25 0-16,0 0 15,-74 0 1,0 0-1,-25 0 1,-50 0 15,25 0-15,50 0 0,-50 25-1,-49 25 1,99-25-1,-25-25 1,74 24-16,-49 26 16,49-50-16,25 0 15,-99 0 1,75 25 0,-26-25-1,1 0 1,-25 0-1,24 0 1,-74 0 0,25 0 15,-99 0-15,50 0-1,98 0-15,-123 0 16,123 0-16,26 0 15,-75 0 1,24 0 0,-48 0-1,-26 0 1,-24 0 0,24 0-1,-24 0 1,-1 0-1,25 0 1,26 0 15,48 0-31,-48 0 16,98 0-16,-24 0 16,-50 74-1,24-74 1,1 0-1,25 0 1,-1 0 0,-74 0-1,-24 0 1,49 0 0,-75 0-1,-98 0 1,-75 0-1,49 0 1,1 0 0,74 0-1,0 0 1,49 0 15,-49 0-15,99 0-1,50 0 1,25 0 0,-26 0-1,26 0 1,24 0-16,-49 0 16,0 0-16,0 0 15,-75 0 1,-24 0-1,-50 0 1,24 0 0,1 0 15,50 0-15,-1 0-1,75 0 1,-1 0-1,51 0 1,24 0-16,0 0 16,-24 0-16,24 0 15,-99 0 1,0 0 0,25 0-1,-50 0 1,25 0-1,-25 0 1,-74 0 0,49 0 15,0 0-15,26 0-1,73 0 1,50 0-1,-24-24 1,24 24 0,-50-25-1,1-25 1,-50 0 0,25 26-1,24-1 1,-24 25-1,-25 0 1,50 0 15,-100 0-15,50 0 0,0 0-1,-25 0 1,50 0-1,-50 0 1,25 0 0,25 0-1,0 0 1,24 0 0,26 0-1,-26 0 1,50 0-16,-49 0 15,0 0-15,24 0 16,-99 0 0,25 0-1,-25 0 1,25 0 15,-24 0-15,48 0-1,1 0 1,0 0 0,-50 0-1,50 0 1,24 0-16,-24 0 16,25 0-16,-1 0 15,-49 0 1,25 0-1,-50 0 1,0 0 15,-49 0-15,49 0 0,25 0-1,0 0 1,0 0-1,0 0 1,-149 0 0,124 0-1,1 0 1,-1 0 0,25 0-1,-75 0 1,-74 0-1,75 0 1,-50 0 0,74 0-1,50 0 1,-25 0 15,1 0-15,24 0-1,49 0 1,-24 0 0,0 0-1,49 0 1,1 0 0,-1 25-1,25-25 1,-24 0-1,-26 0 1,50 0 15,-24 0-31,-51 0 16,26 0-16,49 0 16,-74 0-1,25 0 1,-1 0-1,26 0 1,-51 0 0,-24 0-1,50 0 1,-50 0 0,74 0-1,26 0 1,-1 0-16,0 0 15,0 0 1,-24 24-16,24-24 16,-99 0-1,49 0 17,26 0-17,-26 0 1,50 0-1,-24 25 1,-1-25 0,1 0-1,-1 0 1,-99 25 0,50-25-1,74 0 1,-24 0-1,24 0 1,0 0 15,0 0-15,0 0 0,-24 0-1,24 0 1,0 0 124,25-25-124,-25 25 0,25-25-1,-25 1-15,25-1 63,0 0-32,0 0 0,0 0 1,0 1 77,25-1-15,0 0-79,25 25 1,24 0-16,-49 0 16,124 0-1,74 0 1,124 0-1,-173 0 1,0 0 0,-100 0-1,0 0 1,1 0 0,24 0-1,25 0 16,174 0-15,-75 0 0,25 0-1,-74 0 1,-50 0 0,-25 0-16,74 0 15,-73 0-15,-26 0 16,125 0-1,-1 0 1,-24 0 0,49 0 15,-50 0-15,-24 0-1,0 0 1,-25 0-1,25 0 1,198 0 0,-74 0-1,25 0 1,-100 0 0,-74 0-1,25 0 1,-25 0-1,50 0 1,-50 0 0,74 0-1,1 0 1,49 0 0,124 0-1,-149 0 16,75 0-15,-1 0 0,26 0-1,-1 0 1,-74 0 0,-74 0-1,24 0 1,-74 0-1,25 0 1,-25 0 0,149 0 15,-174 0-15,75 0-1,-75 0 1,-24 0-1,24 0 1,-25 0 0,25 0-1,25 0 1,50 0 0,-25 0-1,0 0 1,0 0-1,-75 0 1,50 0 0,25 0-1,-50 0 1,75 0 15,24 0-15,1 0-1,-26 0 1,-49 0 0,-49 0-1,24 0 1,124 25 0,100 0-1,49-25 1,0 0-1,-75 0 1,-173 0 0,-49 0-1,-1 24 17,1-24-17,-1 0 1,-24 0-1,-1 0 1,26 0 0,-51 0-16,26 0 15,-25 0-15,24 25 16,26 0 0,24-25-1,0 0 1,25 0-1,0 0 1,50 0 0,24 0 15,50 0-15,50 0-1,0 0 1,-100 0-16,149 0 15,-223 0-15,25 0 16,174 0 0,-125 0-1,-74 0 1,-74 0 0,24 0-1,1 0 1,-26 0-1,26 0 1,-1 0 0,-24 0-1,-1 0-15,75 0 32,-74 0-32,24 0 15,26 0 1,48 0-1,1 0 1,-74 0 0,74 0-1,-25 0 1,173 0 0,1 0-1,-1-25 1,51-24-1,24-26 1,-273 75 0,-49 0-1,-26-25 1,26 25 0,24 0-1,1 0 16,-50 0-15,49 0 0,-49 0-1,25 0 1,24 0 0,-49 0-16,49 0 15,-24 0-15,-25 0 16,24 0-1,26 0 1,-26 0 0,75 0-1,25 0 17,149 0-17,-100 0 1,-99 0-1,-24 25 1,-1-25 0,1 25-1,-51-25 1,51 0 0,24 0-1,0 0 1,25 0-1,-74 0 1,0 0 0,-26 0-1,26 25 1,-25-25 46</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1-15T22:40:03.455"/>
    </inkml:context>
    <inkml:brush xml:id="br0">
      <inkml:brushProperty name="width" value="0.05292" units="cm"/>
      <inkml:brushProperty name="height" value="0.05292" units="cm"/>
      <inkml:brushProperty name="color" value="#7030A0"/>
    </inkml:brush>
  </inkml:definitions>
  <inkml:trace contextRef="#ctx0" brushRef="#br0">8136 4118 0,'0'49'109,"0"-24"-93,50 25-16,-26-1 15,-24-24-15,75 74 16,-50 0 0,-1 25-1,-24 25 1,0-99-1,25 74 1,-25-99 0,0 0 15,0-1 31,25 1 17,0-25-64,0-25 1,24-24-16,1-1 31,74-24-31,-50-1 16,149-98-1,26-1 1,48 25 0,-24 0-1,-75 25 1,-24 25-1,-75 25 1,-24 49 0,-26 0-1,1 0 1,0 25 0,-26 0 30,-24-24-30,50 24 0,0-50-1,24 25 1,-24 25 0</inkml:trace>
  <inkml:trace contextRef="#ctx0" brushRef="#br0" timeOffset="1603.2671">8037 6821 0,'0'75'78,"0"-1"-78,0-24 31,0 49-31,0-25 16,0 50 0,0 0-1,0 0 1,0-49 0,0 24-1,0-49 1,0-26-1,0 26 1,0-25 0,0 24-16,0-24 62,0 25-46,0-25-16,25 0 15,-25-1 17,0 1-1,49-25 16,-49-25-32,25-24-15,0 24 16,0-74 0,123-125-1,100-48 1,0 48 0,50-24-1,99-25 16,0 1-15,-75 123 0,-24-25-1,-149 125 1,-100-1-16,1 50 16</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1-15T22:41:12.9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5060 5978 0,'25'0'250,"0"0"-250,0 0 15,-1 0-15,26 0 16,24 0 15,50 0-15,0 0-16,0 0 15,-49 0 1,-50 0 0,24 0 15,-24 0-15,0 0-1,0 0-15,0-25 31,49 25-15,-49 0 0,24 0-1,26 0 1,-50 0 0,24 0-1,-24 0 1,25 0-1,98 0 1,-48 0 0,-1 0-1,-25 0 1,1 0 0,-51 0 15,76 0-16,-51 0 1,51 0 0,-26 0-1,0 0 1,26 0 0,48 0-1,-73 0 16,-50 0-15,24 0 0,-24 0-1,25 0 1,-26 0 0,26 0-1,-25 0 1,24 0-1,-24 0 1,50 0 0,24 0-1,0 0 1,-49 0 15,49 0-15,-74 0-1,0 0 1,24 0 0,-24 0-1,0 0 1,0 0 0</inkml:trace>
</inkml:ink>
</file>

<file path=ppt/ink/ink1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1-15T22:41:16.40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7714 7764 0,'-25'0'125,"1"0"-125,-26 0 16,25 0-1,-49 0 1,-25 0 0,-25 0-1,24 0 1,51 0 0,-75 0-1,49 0 16,1 0-15,-1 0 0,26 0-1,24 0 1,-25 0 0,1 0-1,24 0 1,-49 25-1,49-25 1,-25 0 0,1 0-1,24 0 1,-25 0 0,25 0-1,-24 0 1,24 0-1,-25 49 1,-24-49 15,24 0-15,1 0 0,24 25-1,0-25 1,0 0-1,1 0 1,-1 0 0,0 0-1,-25 0 1,-24 0 0,-1 0-1,26 0 16,-50 0-15,24 0 0,-49 0-1,25 0 1,74 0 0,-49 0-1,24 0 1,-24 0-1,24 0 1,1 0 0,-51 50-1,51-50 17,24 0-1,0 0 0,0 0-15,0 0-1,1 0 1,-1 0 0</inkml:trace>
</inkml:ink>
</file>

<file path=ppt/ink/ink1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1-15T22:41:18.9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4862 6945 0,'25'0'172,"-1"0"-156,1 0-1,25 25-15,-25-25 16,-1 0 0,51 0-1,-50 0-15,74 0 16,-50 0-16,1 0 16,-25 0 15,0 0-16,-1 0 1,26 0 0,0 50-1,-26-50 1,26 0 0,24 0-1,1 0 1,24 0-1,-74 0-15,99 0 16,-99 0-16,0 0 16,-1 0-1,1 0 1,25 0 0,-25 0-1,49 0 1,-24 0-1,24 0 17,-49 0-17,49 0 1,1 0 0,-51 0-1,26 0 1,0 0-1,-1 0 1,-24 0 0,25 0-1,-26 0 1,26 0 0,0 25 15,-25-25-16,74 24 1,-25-24 0,1 25-1,-1-25 1,0 0 0,1 25-1,-50-25 1,24 0-1,1 0 1,-25 0 0,-1 0-1,26 0 1,0 0 0,-1 0-1,100 25 1,-25-25-1,-49 25 17,24-1-17,-74-24 1,24 0 0,1 0-1,24 0 1,1 0-1,-1 0 1,25 0 0,0 0-1,1 0 1,-26 0 0,-24 0 15,-1 0-16,1 0 1,24 0 0,1 0-1,-1 0 1,-49 0 0,25 0-1,-26 0 1,1 0-1,0 0 1</inkml:trace>
</inkml:ink>
</file>

<file path=ppt/ink/ink1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1-15T22:41:23.10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7069 8582 0,'0'-24'31,"50"24"16,-25 0 15,0 0-46,-1 0-16,1 0 16,50 0-1,-26 0 1,-24 0 0,49 0-1,-24 0 1,0 0 15,-26 0-15,1 0-1,25 0 1,-25 0 0,24 0-1,-49-25 1,25 25-1,25 0 1,24-25 0,-49 25-1,74 0 1,-74 0 15,25 0-15,-26 0-1,1 0 1,25 0 0,-25 0-1,24 0 1,-24 0 0,25 0 15,-26 0-16,26 0 1,-25-25 0,24 25-1,1 0 1,-25 0 0,0 0-1,24 0 1,-24 0 15,25 0-15,-26 0 15,26 0-31,-25 0 31,0 0 0,-1 0-15,1 0 0,0 0-1,25 0 1,-26 0 15,26 0-15,-25 0-1,0 0 1,0 0 0,49 0-1,-49 0 1,74 0 0,-49 0-1,-26 0 1,1 0-1,25 0 1,-25 0 15,-1 0-15,1 0 0,0-25-1,0 25 1,0 0 31,-25-24 31,24 24-47,1-25 47,0 25 328,0 0-374,0 0-17,-1 0 142,1 0-142,0 25 32,-25-1-16</inkml:trace>
</inkml:ink>
</file>

<file path=ppt/ink/ink1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1-15T22:41:41.99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4887 14139 0,'24'0'172,"1"0"-172,0 0 15,0 0 17,0 0-32,24-25 15,-24 25 1,49 0-1,-24 0 1,-25 0 0,24 0-1,-24 0 188,25 0-187,-25 0-16,24 0 16,-24 0-1,25 0 1,-1-25 0,-24 25 15,25-25-16,-26 25 1,1 0 0,25 0-1,-25 0 1,24 0 0,-24 0-1,25 0 1,-25 0-1,24 0 17,-24 0-17,25 0 1,49 0 0,0-25-1,-25 25 1,1-24-1,24 24 17,-49 0-17,-26 0 1,26 0 31,-25 0-32,0 0 17,-1 0-17,1 0 1,0 0 31,0 0-32,0 0 1,24 0 0,-24 0-1,25 0 1,-25 0 0,-1 0-1,1 0 1,25 0-1,-25 0 1,-1 0 0,26 0-1,-25 0 1,0 0 0,-1 0-1,-24 24 1,25-24 15,0 0-15,0 0-1,0 0 1,49 0 0,-49 0-1,0 0 1,-1 0-1,1 0 1,25 0 0,-1 0-1,1 0 1,-25 25 0,0-25 15,24 0-16,1 0 1,-25 0 0,-1 0 15,1 0-15,0 0-1,0 0 1,0 0-1,24 0 1,-24 0 0,50 0-1,-51 0 1,1 0 0,0 0-1,25 25 16,-26-25-15,1 0 0,0 0-1,0 0 1,0 25 0,-1-25-1,1 0 1,0 0-1,0 25 1,0-25 0,-1 0-1,1 0-15,25 0 16,-1 0-16,-24 0 16,25 0 15,-25 0-16,24 0 1,1 49 0,-25-49-1,24 0 1,-24 0 0,25 0-1,-26 0 1,76 25-1,-75-25 1,49 50 0,-24-50-1,-26 24 1,76-24 0,-51 25-1,-24-25 16,25 0-15,-26 0 0,1 0 15,25 0-15,-25 0-1,-1 0 1,26 25-1,-25-25 17,-25 25-17,74-25 1,1 0 0,-1 0 15,-49 0-16,0 0 1,-1 0 0,1 0-16,0 0 15,25 0-15,-25 0 16,24 0 0,1 0-1,-25 0 1,24 0-1,26 25 1,-51-25 0,26 0-1,0 0 1,24 0 0,50 0-1,-74 0-15,74 0 16,-50 0-16,-24 0 15,49-25 17,0 0-17,-24 0 1,-1 25 0,25 0-1,-49 0 1,24-49-1,-49 49 1,0 0 0,0 0 31,-1 0-32,1 0-15,25 0 31,24 0-15,-49 0 0,99-25-1,-74 25 1,-1 0 0,-24 0-1,0 0 16,0 0-15,24-25 0,1 25-1,24-25 1,-24 25 0,0 0 93,24 0-93,-24 0-16,-26 0 15,51 0 1,24 0-1,-25 0 1,-98 0 218,-1 0-218,0 0 31,0 0 0,0 0-32,1 0-15,-26 0 16,25 0 0,0 0-16,1 0 15,-51-25 1,50 1 0,-74 24-1,25 0 1,-26 0 15,26-75-15,0 75-1,24 0 1,-24 0 0,49-25-1,-25 25 1,25 0-1,-24-24 1,24-1 15,-25 25-15,26 0 0,-51 0-1,50 0-15,1 0 16,-26-25-16,-24 25 15,-26-50-15,1 50 16,25 0 0,49 0 15,-25 0-15,25 0-1,1 0 1,-26 0-1,25 0 1,0 0 0,1 0 15,-1 0-15,0 0 30,0 0-46,0 0 16,1 0 0,-26 0-1,25 0 1,-24 0 0,24 0 15,-25 0-16,1 0 1,24 25 0,-25-25-16,-99 50 15,100-50-15,-1 0 16,1 25 0,24-25-1,0 0 1,0 0-1,0 0 1,0 0 0,1 0-1,-1 0 1,0 0 0,-25 24-1,26-24 1,-26 0-1,25 0 1,-24 0 15,-1 0-15,25 0 0,-24 0-1,24 0 1,-50 0-1,26 0 1,-50 0 0,24 0-1,1 0 1,49 0 0,-74-49-1,24 49 16,-24 0-15,0 0 0,24-25-1,1 0 1,-50 25 0,-25-25-1,50 25 1,0 0-1,49 0-15,-49 0 16,99-24-16,-50 24 16,25 0-1,-49 0 1,24 0 0,1 0-1,24 0 1,-25 0-1,-24 0 1,49 0 15,-74 0-15,74 0 0,-24 0-16,-26 0 15,50 0-15,1 0 16,-26 0-1,-24 0 1,-1 0 0,50 0-1,-24 0 1,-26 0 0,1 0-1,24 0 16,-24 0-15,-25 0 0,49 0-16,-49 0 15,49 0-15,1 0 16,-26 24 0,-24-24-1,49 0 1,-49 25-1,25-25 1,-1 0 0,-74 50-1,75-50 1,-25 0 0,-25 0-1,99 0-15,-49 0 16,49 0-1,0 0-15,0 0 16,0 0 15,-24 0-15,-1 0 0,1 0-1,-1 0 1,25 0-1,0 0 1,1 0 0,-26 0-1,25 0-15,0 0 16</inkml:trace>
</inkml:ink>
</file>

<file path=ppt/ink/ink1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1-15T22:41:46.18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4837 14263 0,'25'24'109,"0"1"-77,-1-25-32,1 0 15,0 0-15,25 25 16,-1-25 0,-24 25-1,0-25 16,24 0-15,-24 0 0,25 0-1,-25 0 17,-1 0-17,1 0-15,0 0 31,0 0-15,0 0 0,24 0-1,-24 0 1,25 0 0,-26 0-1,51 25 1,-50-25-1,24 0 1,1 0 0,-1 0-1,-24 0 1,25 0 0,0 0-1,24 0 1,0 0-1,-49 0 17,50 0-17,-26 0 1,-24 0 0,25 0-1,-26 0 1,51 0-1,-26 0 1,-24 0 0,0 0-1,25 0 1,-26 0 0,26 0-1,-25 0 16,0 0-15,-1 0 0,1 0 15,25 0-31,-1 0 16,-24 0-1,50 0 1,-1 0-1,1 0 1,-1 0 0,25 0-1,0 0 1,-24 0 0,-1 0-1,-49 0 1,25 0-1,-1 0 17,-24 0-17,25 0 1,-1 0 0,26 0-1,-51 0 1,26 0-1,-25 0 1,24 0 0,1 0-1,25 0 1,49 0 0,-25 0-1,-25 0 1,-24 0-1,-25 0 1,24 0 15,-24 0-15,0 0 0,49 0-1,1 0 1,-1 25-1,0-25 1,-49 0 0,25 0-1,24 0 1,-24 0 0,0 0-1,-1 0 1,-24 0-1,25 0 17,-1 0-17,1 0 1,24 0 0,1 24-1,-1-24 1,-24 0-1,-26 0 1,51 0 0,-26 0-1,51 0 1,-76 0 0,76 0-1,-26 0 1,-24 0-16,74 0 15,-50 0 1,1 0-16,-51 0 31,76 0-15,-51 0 0,26 0-1,-26 0 1,-24 0-1,0 0 1,24 0 0,-24 0-1,25 0 1,-25 0 0,-1 0-1,1 0 1,50 25-1,-26-25 17,1 0-17,24 0 1,-49 0 0,25 0-1,49 0 1,-25 0-1,-24 0 1,0 0 0,-26 0-1,1 0 1,25 0 0,-25 0-1,-1 0 1,1 0-1,0 0 17,0 0-17,0 0 17,-1 0-17,26 0 1,-25 25-1,24-25 1,-24 0 0,25 25-1,-25-25 1,24 0 0,-24 0-1,49 0 1,1 25-1,-25-25 17,-1 0-17,-24 0-15,0 24 16,0-24 15,-1 0-15,1 0-1,0 0 1,0 0 0,0 0-1,-1 0 1,1 0 156,0 0-157,25 0 1,-26 0 156,26-24-78</inkml:trace>
</inkml:ink>
</file>

<file path=ppt/ink/ink1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1-15T22:41:47.50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12229 14188 0,'-25'0'78,"0"0"-16,0 0-46,-74-25-16,25 25 15,-75 0 1,-50 0 0,26-49 15,98 24-15,51 25-1,-26 0 1,25 0-1,-24 0 1,24 0-16,-50 0 16,26 0-16,-1 0 15,0 0 1,26 0 0,-26 0-1,25 0 1,0 0 15,-24 0-15,-26 0-1,1 0 1,-25 0 0,0 0-1,49 0-15,-49 0 16,24 0-16,51 0 15,-26 0 1,25 0 0,0 0-1,1 0 1,-1 0 0,0 0-1,-25 0 16,1 0-15,24 0 0,0 0-1</inkml:trace>
</inkml:ink>
</file>

<file path=ppt/ink/ink1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1-28T13:51:38.51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25400 13345 0,'-25'0'31,"-24"0"16,-51 0-47,-24 0 16,25 0-16,-298 0 15,-248 0 17,124 0-17,100 0 1,123 0-1,149-50 1,0 50 0,50-24 15,-50 24-15,-49 0-1,-25 0-15,-1 0 16,26 0-1,24 0 17,50 0-17,0 0 1,-24 0-16,23 0 31,-98 0-15,99 0-1,-25 0 1,25 0 15,25 0-15,0 0 0,74 0-1,-24 0 1,24 0-1,0 0 1,-25 0 0,-49 0-1,0 0 1,24 0 0,26 0-1,-26-25 1,51 25-1,-26 0 1,0 0 0,1 0-1,-1 0 1,-49 0 0,-149 0-1,-50 0 1,-99 0-1,224 0 1,49 0 0,99 0 15,-25 0-15,-49 0-1,-25 0 1,25 0-1,0 0 1,-25 0 15,74 0-31,25 0 16,-24 0 0,-26 0-1,1 0 1,-25 0 15,-100 0-31,1 0 16,-26 0-1,51 0 1,24-25 0,50 25 15,0 0-16,-1 0 1,1 0 0,25 0-1,24 0 1,25 0 15,-24 0-31,24 0 16,-50 0-1,1 0 1,0 0 0,49 0-1,0 0 17,0 0-17,0 0 1,-99 0-1,25 25 1,-25-25 15,50 0-15,-1 0 0,50 0-1,-49 25 1,24-25-1,-24 0 1,-50 24 0,-74 1-1,-125-25 1,150 0 0,48 0-1,51 0 1,0 0-1,49 0 1,-25 0 15,-49 0-15,-75 0-16,-49 0 31,74 0-31,25 0 16,50 0-16,-1 0 15,1 0 1,24 0-16,-98 0 16,-1 0-1,25 0 17,25 0-17,24 0 1,26 0-1,-1 0 1,0 0 0,-74 0-1,25 0 1,-124 0 0,99 0-1,0 0 1,0 0-1,0 0 1,49 0 0,-24 0-1,-75 0 1,-24 0 0,-25 0-1,74 0 16,75 0-15,49 0-16,-50 0 16,51 0-1,-51 0-15,-74 0 16,-49 50 0,24-50-1,25 25 1,125-25-1,-26 0 142,-74 0-142,-25 0-15,-49 0 16,-50 0 0,-273 0-1,124 0 1,198 0-1,75 0 1,100 0 0,-76 0 124,-48 24-124,73-24-16,-24 0 16,-25 50-16,25-50 15,-25 0 1,24 0-1,76 0 64,-1 0-1,0 0 0,-25 0-78,26 0 15,-51 0-15,50 0 16,-49 0 0,24 0-1,-24 0 1,49 0 0,0 0 437,1 0-438,-1 25 95,0-25-32,0 0-63,0 25 1</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1-15T22:40:20.34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2679 11733 0,'25'0'63,"0"0"-48,-1 0-15,1 0 0,50 0 16,49 0 0,49 0 15,26 0-16,24 0 1,-49 0-16,-26 0 16,-48 0-1,-1 0 1,-74 0 15,74 0 0,-25 0-31,50 0 16,-25 0 0,25 0-1,-74 0 1,24 0 0,-24 0 15,25 0-16,49 0 1,0 0 0,49 0-1,75 0 1,-173 0 0,-26 0-1,26 0 1,24 0-1,25 0 1,25 0 0,24 0-1,-49 0 1,25 0 0,25 0-1,-25-50 1,124 25-1,-75 25 17,0 0-17,-24-25 1,-50 25 0,50 0-1,-25 0 1,-1 0 15,1 0-15,0 0-1,25 0 1,49 0 0,223 0-1,-74 0 1,25 0-1,-124 0 1,-124 0 0,-75 0-1,26 0 1,-1 25 0,0-25-1,-25 0 1,-24 0 15,0 0-15,74 0-1,-50 25 1,50-25 0,-25 0-1,1 0 1,24 25-1,-25-25 1,74 0 0,1 0-1,-50 0 1,50 0 0,49 49-1,75-49 1,-50 0 15,-75 0-15,1 0-1,-50 0 1,25 0 0,-75 0-1,25 0 1,-49 0-1,74 0 1,0 0 0,25-24-1,49 24 1,-49 0 0,-74-25-1,-26 25 1,-24-25-1,25 25 1,49 0 0,75-25 15,-75 25-15,25-25-1,-50 25 1,-24 0-1,-25-24 1,-1-1 15,1 0 94,0 25 0,0 0-109,0 0 46,24 0-15,-24 0-31,25 0 15,-26-25 235,-24 0-251</inkml:trace>
</inkml:ink>
</file>

<file path=ppt/ink/ink2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1-28T14:06:07.87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12998 3671 0,'-50'-50'109,"25"50"-109,-124-49 0,100 49 16,-50-25-1,-323-49 1,174 24-1,49 50 1,-73 0 0,-51 0-1,-24 0 17,99 0-17,25 0 1,49 0-1,25 0 1,-49 0 0,-50 0-1,-124 0 1,173 0 0,1 0-1,24 0 1,0 0-1,-24 0 1,-25 0 0,24 25-1,1 49 1,74-49 0,-50 25-1,100-1 16,24-49-31,1 0 16,-26 50-16,26-25 16,-100 49-1,25-49 1,49 49 0,-49 1-1,75 24 1,-51 25-1,26-50 1,0 1 0,-1 49-1,26-50 17,-51 25-17,-24 75 1,75-75-1,-26 25 1,26-49 0,24-1-1,0 50 1,-49 25 0,74 0-1,-50 0 1,25 0-1,0-1 1,25-48 0,0-1-1,0 0-15,0 0 16,0 75 0,0-25-16,0-25 31,-49-75-16,49 75 1,0 50 0,0-25-1,0 24 1,0 51 0,0-26-1,25 125 1,74-100-1,-74-50 1,24 1 0,26 49-1,24 50 17,-25-99-17,50 99 1,-49-75-1,49-49 1,-75-50 0,26 25-1,74 25 1,-25 25 0,74-26-1,-49-24 1,74 25-1,-74 0 1,-50-50 0,0-24-1,1-26 1,-26 1 0,25 0-1,25-1 16,100 26-15,-100-51 0,24 1-1,51 74 1,-50-99 0,-25 75-1,0-75 1,74 25-1,-24 24 1,-1-24 0,75 0-1,1 0 17,23 24-17,-123-24 1,0 0-1,-25-25 1,0 25 0,99 0-1,-24-1 1,123-24 0,100 25-1,-149-25 1,24 0-1,-73 0 1,123 0 15,-74 0-15,0 0 0,-25-49-1,-25 24 1,-25 0-1,26-25-15,-26 25 32,100 1-17,-25-1 1,74-50 0,-25 26-1,125-125 1,-125 100-1,-74-1 1,-49-24 0,-51 25-1,1-25 17,-49-25-17,73-75 1,1 50-1,-100 50 1,25-25 0,1-25-1,-26-49 1,0 24 0,1 25-1,-50-24 1,24 49-1,1-50 1,24 0 0,-74 26-1,75-51 1,-26 25 0,-49 75-1,0-25 16,0-99-15,0 99 0,0-25-1,0 0 1,-24-24 0,-1 49-1,-50-100 1,26 76-1,24 48 1,-25-73 0,-74-75-1,25 74 17,-75-148-17,75 148 1,0 0-1,25 75 1,-50-25 0,49 25-1,1 24 1,-1-49 0,-49-24-1,50 48 1,-25-24-1,-1 0 1,-48-49 15,24 73-15,-25-24 0,-25-74-1,25 99 1,25 0-1,-49-25 1,-1 49 0,-24-49-1,24 0-15,-49 25 32,-1 0-17,-222-75 1,124 100-1,173 49 1,-50-50 0,26 51-1,24-26 17,-50 25-17,51 25 1,-1 0-1,25 0 1,-25 0 0,-50 0-1,1 0 1,24 0-16,50 0 16,50 0-16,-1 0 15,26 25 1,-1-25-1,1 0 1,-26 50 15,-49-1-15,75-24 0,24-25-1,-25 25 1,25-25-1,1 25 1,-26-25 0,0 49-1,1-49 1,24 25 0,-25 0-1,-24 0 1,-25 49-1,-50-49 1,99 0 0,1-1-1,24-24 63,0 0-62</inkml:trace>
</inkml:ink>
</file>

<file path=ppt/ink/ink2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1-28T14:06:10.14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7293 6648 0,'24'0'47,"1"-25"-31,0 25 30,0 0-14,-25-25-1,25 25-31,-1 0 16,1 0-1,0 0 1,25 25-1,24-25 1,-49 0-16,24 0 16,-24 0-16,-25 25 15,75-25 1,-51 0 0,1 0-1,0 0 1,0 0-1,0 0 1,24 0 0,26 24 15,-75 1-15,49-25-1,-24 0-15,25 0 16,-25 0-1,-1 0 1,1 0-16,0 0 16,25 0-1,-26 0 17,1 0-17,0 0 1,0 25 156</inkml:trace>
</inkml:ink>
</file>

<file path=ppt/ink/ink2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1-28T14:06:13.6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24457 10740 0,'0'-49'141,"25"49"-110,25 0-15,-1 0-16,1 0 16,-25 0-1,74 0-15,0 0 16,50 0-1,0 0 17,-25 0-17,-25 0 1,-74 0 0,25 0-1,-1 0 16,-24 0-31,25 0 16,74 0 0,-50 0-1,0 0 17,-24 0-17,25 0 1,24 0-1,-50 0 1,26 0 0,-26 0-1,51 0 1,-51 0 0,50 0-1,-49 0 1,24 0-1,50 0 1,50 0 0,0 0 15,-100 0-15,50 0-1,-49 0 1,24 0-1,-25 0-15,1 0 32,-51 0-17,1 0 1,25 0 0,-1 0-1,26 0 1,-50 0-1,24 0 1,-24 0 0,0 0-1,24 0 1,26 0 0,-25 0-1,-26 0 1,26 0 31,-25 0-47,24 0 15,-24 0 1,25 0 0</inkml:trace>
</inkml:ink>
</file>

<file path=ppt/ink/ink2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1-28T14:06:16.89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24457 8930 0,'0'24'78,"124"1"-62,-24 0-16,73 25 15,150 24 1,49-24-1,-223-25 1,-1-25 0,-48 24-1,-26 1 1,-49-25 15,25 0-15,49 0-1,0 0 1,50 0 0,-25 0-1,-50 0 1,75 0 0,-75 0-1,26 0 1,-51 0-1,26 0 1,49 0 0,-75 0-1,1 0 1,-25 0 0,0-25 109,-1 25-94,26-24-31,0 24 15,24-25 1,-49 25 0,0-25 93,-1 25-93,-24-25 202,0 0-202,0 1-16,0-26 16,-24 50-1,-100-25 1,49 0 0,50 25-1,-24 0 1,24-25 15,-49 25-15,24 0-1,-149 0 1,-49 0 15,75 0-15,74-24-1,24 24 1,26 0 31,-26 0-31,1 0-16,-25 0 15,24 0 1,-74 0-1,75 0 1,-25-25 0,74 25-1,-25 0 17,25-25-17,-24 25 1,-75 0-1,0 0 1,-25 0-16,99 0 16,-24 0-1,24 0 63,26 0-78,-51 0 16,50 0 0,-24 0-16,-26 0 15,50 0-15,-24 0 32,24 0 61</inkml:trace>
</inkml:ink>
</file>

<file path=ppt/ink/ink2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1-28T14:06:18.50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24507 9351 0,'99'0'140,"50"0"-124,50 0-16,-1 0 31,-49 25-31,74 0 16,-149 0-1,-24 0 17,-25-25-1,49 0-16,50 0 1,25 0 0,-50 0-1,1 0 1,-26 0 0,-24 0-1,49 0 1,25 0-1,74 0 1,75 0 0,-74 0 15,-150 0-31,100 0 16,-124 0-16,49 0 15,50 0 1,50 0-1,24-50 1,50 50 0,-74 0-1,-75 0 1,-24 0-16,-51 0 31,26 0-15,-25 0 62,0 0-78,-1 0 16,26 0-16,-25 0 15,74 0 16,-49 0-15</inkml:trace>
</inkml:ink>
</file>

<file path=ppt/ink/ink2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1-28T14:06:21.69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28674 9947 0,'-74'-50'63,"-25"50"-63,-25 0 15,-75 0-15,50-25 16,-24 25-16,-26 0 15,150 0 32,-1 0 16,0 0-48,-49 0-15,-25 0 16,25 0 0,-75 0-1,25 0 1,50 0 0,-50 0-1,25 0 1,-49 0-1,49 0 1,-25 0 0,50-25-1,24 1 1,-24 24 0,-75 0-1,-98 0 16,-51 0-15,75 0 0,124 0-16,99 0 250,-24 0 203,24 0-453,-25 0 15,25 0-15,1 0 16,-1 0 15,0 0 1</inkml:trace>
</inkml:ink>
</file>

<file path=ppt/ink/ink2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1-28T14:06:24.33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24507 10220 0,'50'-25'171,"74"25"-155,124 0-16,-50 0 16,-49 0-16,198 0 15,-148 0 1,-125 0 0,-24 0-1,49 0 1,-25-25-1,50 25 1,-49 0 0,-1 0-1,-49 0 1,74 0 0,-24 0-1,24 0 16,-25 0-15,-49 0 140,25 0 126,-50-25-267,24 25 1,-24-25-1,50 1 17,-25 24 15,0 0-32,-1 0 1,1 0 234</inkml:trace>
</inkml:ink>
</file>

<file path=ppt/ink/ink2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1-28T14:06:44.6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27186 3597 0,'0'0'0,"-25"0"16,0 0-16,25-25 187,-49 25-187,-1 0 16,0 0-16,-24-25 15,-100 0 17,26-24-17,24 49 1,0 0-1,49 0-15,-148-25 16,124 25-16,-25 0 16,-174 0-1,25 0 1,124 0 0,50 0-1,74 0 1,-24 0-1,-1 0 17,0 0-17,-24 0 1,-25 0 0,24 0-1,26 25 1,24-25-1,0 24 1,-24 1 0,-26 25-1,1-50 1,49 25 15,-49 49-15,24-49-1,0 0 1,26-25 0,24 25-16,-50 24 15,0-49-15,50 25 16,-24-25 0,-26 50-1,-25-1 1,51 1-1,-51-25 17,50-25-32,-24 49 15,49 1 1,-50 49 15,1 0-15,24-49-16,-25-1 15,50-24-15,-25 25 0,25-25 32,-49 24-17,24 1 1,0 49 0,0-25-1,1 26 1,-1-51-1,25 26 1,-50-1 0,50 1-1,0-26-15,-25 26 16,25-26 0,0 26-16,0-1 31,0-49-16,-24 49 1,-26 100 0,50-50-1,0 25 1,0-75 0,0 25-1,-25-24 1,25 49-1,-25-50-15,25-49 16,0 25-16,0-1 16,0 75-1,0-25 1,0 50 0,0-25-1,0 25 1,0-25-1,0 25 17,0-50-17,0 50 1,0 25 0,0-100-16,-24 75 15,24-75-15,-25 26 16,25 48-1,0 26 1,0 24 0,-25-49-1,25 0 1,-25-25 15,-24 50-15,49-1-1,-25-49 1,25 25 0,0-99-16,-50 74 15,50-74-15,0 49 16,0 74 0,0-49-1,0 75 1,0-50-1,0-50 1,0 50 0,0-50-1,0 25 1,0-50 15,25 50-15,-25-74-16,25 49 15,0-74-15,-25 0 16,24 24 0,1-24-1,-25 25-15,50-1 16,-1 26 0,1-26 15,24 26-16,1-26 1,-1 26 0,25 24-1,-24-49 1,-26-1 0,1 1 15,0 0-16,-1-1 1,50 1 0,-24 24-1,24-24 1,75 24 0,-1 25-1,-73-74 1,-1 25-1,-74-50-15,49 49 16,-49-49-16,49 25 16,1 0-1,98 0 1,51 0 0,-1-1-1,-50 1 1,-49 0-1,50 0 17,0-25-17,49 0 1,0 0 0,100 0-1,-125 0 1,-99 0-1,-24 0 1,-1 0 0,50 0-1,75 0 1,73 0 15,1 0-15,-49 0-1,-1 0 1,-50 0 0,26 0-1,-75 0 1,0 0 0,50 0-1,-50 0 1,24 0-1,51 0 1,-1 0 0,-49 0-1,-25 0 1,-25-25 0,-49-25-1,0 1 1,-26-26-1,51 1 17,24-25-17,-25-75 1,26 1 0,-76-1-1,51 0 1,-50-49-1,-25 0 1,74-75 0,-49 100-1,0-75 1,-25-25 0,0 100 15,0-50-16,0 49 1,0 26 0,0-75-1,0 49 1,0 1 0,0 24-1,0 50 1,-50-50-1,25-74 1,-24 25 0,-26 0-1,-24-50 1,25-25 0,24 150-1,-49-26 1,24 25-1,26-25 17,-26 26-17,1-26 1,0 50 0,24 25-16,0-25 15,1 74-15,24-74 16,-50 25-1,1-50 1,0 50 0,24-50-1,-49 0 1,49 75 15,1 24-15,-1-24-1,50 24 1,-50 1 0,-49-75-1,74 74 1,-74-99 0,50 124-1,24-24 1,-25-1-1,-24-49 1,-75-50 0,25 50-1,-25-25 1,0 0 15,-24 25-31,-1-1 16,50 51-1,49-1 17,-24 25-17,50-24 1,-1 49 0,-24-50-1,24 50 1,-148-50-1,49 1 1,0 49 0,25 0-1,-75-50 1,175 50 0,-26 0 15,0 0-16,-24 0 1,24 0 0,1 0-1,-26 0 1,26 0 0,-26 0-1,1 0 1,24 0 187</inkml:trace>
</inkml:ink>
</file>

<file path=ppt/ink/ink2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1-28T13:50:46.41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25152 7913 0,'0'24'62,"-25"1"-46,0-25-1,1 0 1,-26 0-16,-99 0 16,-74 0-1,-50-25 1,0 25-1,-124 0 17,224 0-32,24 0 15,0-24 1,-25-26 0,-24 0 15,-1 50-16,1 0 1,0-24 0,49 24-1,25-25 1,-25 25 15,-99 0-15,74 0-16,25 0 15,50 0 1,-25 0 0,-25-50 15,25 50-15,0 0-16,0 0 15,50 0 1,-50 0-1,-50 0 1,-24 0 15,99 0-15,-1 0 0,-24 0-1,-49 0 1,-75 0-1,74 0 17,-24 0-32,-50 0 15,24 0 1,-24 0 0,75 0-1,-1 0 16,75 0-15,0 0 0,-50 0-1,-25 0 1,-24 0 15,74 0-15,-25 0-1,25 0 1,-75 0 0,-24 0-1,-149 0 1,-74 0 0,222 0-1,51 0 1,49 0-1,0 0 1,-25 0 0,-25 0-1,-24 0 1,24 0 15,50 0-15,25 0-1,0 0-15,24 0 16,26 0-16,24 0 16,-25 0-1,-24 0-15,-75 0 16,-124 0 0,0 0-1,75 0 1,-25 0 15,24 0-15,1 0-1,24 0 1,0 0 0,-49 0-1,74 0 1,25 0-1,-25 0 1,25 0 0,25 0-1,25 0 1,-1 0 15,-24-25-15,-25 1-1,-25 24 1,25 0 0,50 0-1,24 0-15,-49 0 16,49 0 0,1 0-16,-125 0 15,1 0 1,-75 0-1,74 0 1,-25 0 15,51 0-15,-1 0 0,74 0-1,1 0 1,-25 0-1,-75 0 1,-24 0 0,-50 0-1,74 0 1,25 0 0,-24 0 15,73 0-16,1 0 1,50 0 0,-1 0-1,25 0 1,0 0 0,0 0-16,1-25 15,-51 25 1,50 0-16,-123 0 15,48 0 1,-24 0 0,75 0-1,-26 0 1,1 0 0,24 0-1,-24 0 1,0 0-1,-26 0 1,51 0-16,-1 0 16,0 0-16,1 0 15,24 0 17,0 0-17,-24 0-15,-1 0 16,-24 25 15,-1-1-15,50-24-1,-24 0 1,24 0 0,25 25 15,-25-25-31,0 0 0,1 0 0,-1 0 15,-25 0 1,1 0 0,-1 0-1,-24 0 1,24 25 15,-25-25-15,51 25-1,-1-25 1,0 0 93,-25 0-109,-24 0 16,-25 0 0,0 0-16,24 0 0,1 0 15,-25 0 1,74 0 0,0 0-1,0 0 32,0 0-47,-49 0 16,0 0-1,-50 0 1,49 0 0,1 0 15,49 0-16,-50 0 1,1 0 0,24 0-1,26 0 1,-26 0 109,25 0-109,-49 0-1,49 0 16,0 0-31,0 0 79,1 0-64,-1 0 1,-25 0-1,1 0 1,-26 0 0,50 0-1,-24 0 1,24 0 15,0 0-15,0 0-16,1 0 250,-1 0-188,0 0-62,0 25 47,-25-25 47,50 24 93,-24-24-155,-1 25 15,25 0 46,-25-25 64,0 0-126,0 0 109,1 0 95,-1 25-126</inkml:trace>
</inkml:ink>
</file>

<file path=ppt/ink/ink2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1-28T13:50:47.98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2431 7888 0,'-25'0'250,"0"0"-234,25 25-16,-49-25 16,24 0-1,-25 0 32,25 0 16,-24 0-48,24 0 63,-25 0-62,1 0-16,-1 0 16,25 0-16,-24 0 31,-1 0-16,-24-25 1,49 25 125,0 0-48,0 0-61,-24 25-17,24-25 1,-25 0 0,25 0-16</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1-15T22:40:30.76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2704 13047 0,'-25'25'157,"99"0"-142,1-25 1,-1 0-16,50 0 15,25 0 1,49 0-16,50 0 16,-24 0-1,-75 0 17,-25 0-17,-50-50 1,0 50-1,26 0 1,-26 0 0,75-25-1,-25 1 1,-25 24 15,25-25-15,-25 25-1,100 0 1,49 0 0,74 0-1,26 0 1,-224 0-16,148 0 16,-172 0-16,-26 0 15,125 0 1,73 0-1,-24 0 1,-24 0 15,-100 0-31,0 0 32,-50 0-17,1 0 1,49 0-1,-75 0-15,1 0 16,-25 0-16,148 0 16,-49 0-1,25 0 1,49 0 0,26 0-1,24 0 1,25 0 15,-50 0-15,-49 0-1,-50 0 1,-25 0 0,-25 0-1,-24 0-15,49 0 16,-25 0-16,-24 0 15,49 0 1,-49 0 0,49 0-1,-49 0 1,74 0 0,-25 0-1,25 0 1,-25 0 15,25 0-15,25 0-1,-99 0-15,98 0 16,-123 0-16,50 0 16,24 0-1,75 0 1,-26 0-1,-24 0 1,25 0 0,-50 0-1,1 0 1,-26 0 0,25 0-1,-24 0 1,-26 0-16,26-25 15,-26 25-15,-24 0 32,99 0-17,-25-25 1,-24 25 0,-50 0-1,74 0 1,-50 0-1,51 0 1,24 0 0,0 0-1,-50 0 1,50 0 0,-25-49-1,-24 49 1,24 0-1,-25 0 1,75 0 0,-124 0 15,74 0-15,-24 0-1,49 0 1,-25 0-1,75 0 1,-100 0-16,50 0 16,-99 0-16,49 0 15,-24 0 1,49 0 0,-25 0-1,50 0 1,-49 0-1,-1 0 17,25 0-17,1 0 1,49 0 0,-50 0-1,99 0 1,-99 0-1,25 0 1,-74 0 0,49 0-1,-24 0 1,49 0 0,-25 0-1,50 0 1,-25 0 15,0 0-15,-50 0-1,1 0-15,49 0 16,-75 0 0,-24 0-16,49 0 15,26 0 1,24 0-1,0 0 1,-50 0 0,50 0-1,-25 0-15,-24 0 16,74 0 15,-25 0-15,49 0-1,-24 0 17,-25 0-17,25 0 1,-25 0 0,-25 0-1,-49 0 1,-1 24-1,1-24 1,-25 0 0,24 0-1,51 50 1,98-25 0,-99-25-1,25 0 1,0 25-1,-24-1 17,-1 1-17,25-25 1,-25 25 0,0-25-1,-24 25 1,-1-25-1,-24 25 1,74-25 0,-99 0-1,49 0 1,-49 0 0,0 0-1,49 0 1,-24 0-1,-1 0 17,75 24-17,-25-24 1,100 0 0,99 0-1,247-24 1,-148-1-1,0 0 1,-25-49 0,-25 49-1,-148 0 1,-50-25 0,-25 26-1,-50 24 1,-24-25-1,-1 0 1,-24 0 0,25 25 124,-26 0-124,1 0 0,25 25-1,-1 25 1,26-26 15,24 51-31,-49-50 16,-1-1-1,-24 1 1,0-25 31,25 25-32,-26 0 1,1-25 0,0 0-1,0 25 1,0-25 0,-1 0 15,26 0-16,-25 0 17,0 0-32,24 24 31,1-24-31,-25 0 31,24 0-15,-24 25-1,49-25 1,50 25 0,0-25-1,-49 25 1,24-25 0,75 0-1,-1 0 1,-24 0 15,-50 0-31,50 0 16,-50 0-1,-24 0 1,-50 0 0,0 0-1,-1 0 79,1 0-78,25 0-1,-25 0 1,24 25-1,-24-25 17,25 0-17,-26 0 1,26 25 0,-25-1-1,49-24 1,1 25-1,24-25 1,50 0 0,-50 0-1,-25 50 1,1-50 0,-50 0-1,24 0 1,-24 0-1,0 25 95,-50-25-79,-25 0-15,26 0-1,-1 0 1,0 24 0,0-24-16,-74 0 15,49 0-15,25 0 16,-24 0-1,-26 0 1,1 0 0,0 0-1,-26 0 17,-24 0-17,-24 0 1,48 0-1,1 0 1,-99 0 0,49 0-1,25 0 1,-50 0 0,50 0-1,-25 25 1,75-25-1,-50 0 17,49 0-17,-24 0 1,0 0 0,25 0-1,-150 0 1,100 0-1,75 0 1,-1 0 0,-24 0-1,-25 0 1,-1 0 0,1 0-1,0 0 1,24 0-1,26 0 1,-75 0 0,0 0-1,49 0-15,1 0 32,24 0-32,-24 0 15,24 0 1,-49 0-1,0 0 1,-50 0 0,25 0-1,-25 0 1,25 0 0,-49 0-1,-26 0 1,75 0-1,50 0-15,-50 0 32,74 0-32,-24 0 15,-26 0 1,1 0 0,-25 0-1,0 0 1,25 0-1,0 0 1,-75 0 0,50 0-1,-25 0 1,-74 0 0,149 0-16,-125 0 15,75 0-15,25 0 16,-100 0-1,-49 0 17,50 0-17,-25 0 1,74 0 0,-74 0-1,24 0 1,-24 0-1,25 0 1,49 0 0,74 0-16,-74 0 15,125 0-15,-51 0 16,-24 0 0,-50 0-1,50 0 1,-75 0-1,50 0 17,-25 0-17,-74 0 1,25 0 0,-75 0-1,-25 0 1,174 0-16,-223 0 15,198 0-15,0 0 16,-24 0 0,24 0-1,50 0 1,-1 0 0,-48 0-1,-1 0 1,-50 0-1,51 0 17,-51 0-17,1 0 1,98 0-16,-73 0 16,74 0-16,-1 0 15,1 0 1,0 0-1,0 0 1,-50 0 0,-99 0-1,49 0 1,-24 0 0,50 0-1,49 0 1,49 0-16,-123 0 15,123 0-15,-24 0 32,-50 0-17,-24 0 1,-51 0 0,26 0-1,24 0 1,50 0-1,-99 0 1,-25 0 0,25 0-1,-125 0 1,1 0 0,198 0-16,-124 0 15,125 0-15,24 0 16,-100 0-1,51 0 17,-1 0-17,-99 0 1,0 0 0,-74-25-1,-25 1 1,74-26-1,26 25 1,24 25 0,99 0-16,-99-25 15,173 25-15,26 0 16,-75 0 0,74 0-1,25 0 48,0 0-48,1 0 1,-26 0 0,-24 0-1,49 0 1,-25 0-16,-24 0 15,49 0-15,0 0 0,-99-49 32,25 49-17,24 0 1,-49 0 0,-24 0-1,24 0 1,-25 0-1,124 0 1,-74 0 0,49 0-1,1 0-15,-76 0 32,51 0-32,24 0 15,-74 0 1,50 0-1,-50 0 1,25 25 0,24-25-1,-24 0-15,25 0 16,-1 0 0,-24 49-1,25-49 16,49 0-31,-124 0 32,75 25-32,49-25 15,-124 0 1,50 0 0,-25 0-1,25 0 1,24 25-1,-24-25 1,49 0 0,-49 0-1,49 0 1,-49 0 0,0 0-1,49 0-15,26 0 281</inkml:trace>
</inkml:ink>
</file>

<file path=ppt/ink/ink3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1-28T13:50:53.4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1712 7169 0,'24'-25'31,"1"25"-15,74 0-16,-24 0 15,24 0-15,25 0 16,124 0 0,174 0-1,-125 0 1,-73 0 0,-175 0 15,-24 0-16,0 0 48,0 0-63,-1 0 16,26 0-16,0 0 15,24 0 1,25 0-1,1 0 1,24 0 0,0 0-1,-25 0 1,0 0 0,-74 0 15,0 0-16,24 0-15,26 0 16,73 0 0,-73 0 15,24 0-15,25 0-1,-49 0 1,49 0-1,-25 0 1,-74 0 0,-1 0-1,1 0 1,0 0 0,25 0-1,98 0 1,-24 0 15,25 0-15,-74 0-1,49 0 1,-25 0 0,25 0-1,25 0 1,0-25-1,-25 0 1,-75 25 0,26 0-1,-26 0 1,-24 0 0,25 0-1,-1 0 1,26-25-1,-1 25 1,50 0 0,50-24 15,-50 24-15,25 0-1,-25 0 1,0 0-1,99 0 1,-149 0 0,26 0-1,-26 0 220,0 0-220,1 0-15,-26 0 16,26 0-16,24 0 16,-49 0-16,74 0 15,-25 0 16,-49 0-15,-26 0 0,26 0-1,-25 0 1,49 0 0,1 0-1,-1 0 1,0 0-1,-49 0 1,50 0 0,-26 0-16,50 0 31,1 0-15,48 0-1,26 0 1,-50 0 15,-49 0-31,-1 0 31,50 0-15,-25 0 0,25 0-1,0 0 1,-25 0-16,75 0 31,0 0-15,-25 0-1,-1-25 1,-73 25 0,-1 0-1,1 0 1,-1 0 15,25 0-15,-49 0-1,-25 0 1,24 0-16,1 0 16,0 0 15,-1 0-16,1 0 1,-1 0-16,1 0 16,24 0-16,1 0 0,24 0 31,25 0-15,25 0 15,0 0-16,-25 0 1,49 0 0,1 0-1,-50 0 1,25 0 0,-25 0-1,-99 0-15,99 0 16,-75 0-1,1 0-15,24 0 16,-24 0 0,0 0-1,-1 0 1,1 0 0,-1 0-1,26 0 1,-26 0-1,51 0 17,-1 0-17,-74 0-15,99 0 16,-75 0-16,1 0 0,49 0 16,-25 0-1,-49 0 16,75 0-15,-26 0 0,25 0-1,25 0 1,-49-25 0,24 25 15,0 0-16,-74 0-15,124 0 16,-125 0-16,51-25 0,-1 25 16,-49 0-1,50 0 1,-1 0 15,75 0-15,0 0-16,-1 0 15,-48 0 1,-1 0 0,-50 0 15,1 0-31,74 0 16,-99 0-1,49 0-15,26 0 16,48 0-1,1 0 1,50 0 15,-100 0-15,-25 0-16,1 0 16,-26 0-1,26 0 1,-1 0 15,-24 0-31,99 0 16,-100 0-1,26 0-15,24 0 16,0 0 0,0 25 15,-24 0-16,49-25 1,0 0 0,-25 0-1,25 0 1,-25 0 0,-24 0-1,-51 0-15,125 0 16,-74 0-1,-26 0-15,125 25 16,-100-25 0,-24 0-1,-1 0 1,26 0 0,-26 49-1,100-49 1,-49 0-1,73 0 1,-24 25 0,-99-25-16,98 0 31,-98 0-31,24 0 0,75 0 16,-25 0-1,25 0 1,-50 0-1,1 25 1,-51-25 15,50 25-15,-74-25 0,74 0-1,-24 0 1,74 24-1,-25-24 1,25 0 0,-25 0-1,-50 0 1,-24 0 0,-26 0-1,175 0 16,198 50-15,124-50 0,-75 0-1,-123 0 1,-249 0-16,-24 0 16,-26 0 77,1 0-93,0 0 16,0 0-16,24 0 16,26 0-1,49 0 1,0 0-1,25 0-15,74 0 16,-74 0 15,0 0-31,123 0 16,26 0 0,-149 0-1,25 0 16,49 0-15,25 0 0,-99 0-1,-1 0 1,-98 0 0,25 0-1,-1 0-15,50 0 0,-50 0 31,1 0-31,-26 0 16,-24 0 0,0 0 31,0 0-32,0 0-15,74 0 16,-50 0-1,-24 25 1,0-25 0,0 0-16,0 0 109,24 0-93,-24 0 15</inkml:trace>
</inkml:ink>
</file>

<file path=ppt/ink/ink3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1-28T13:51:02.90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14213 14536 0,'-25'0'78,"-99"0"-78,-25 0 15,-49 0-15,49 0 16,0 0-16,-223 0 16,124 0-1,99 0 16,75 0-15,49 0 0,-24 0-1,24 0 1,-50 0 0,-49 0-1,0 0 1,50 0-1,24 0 1,-74 0 0,50 0-16,-50 0 15,49 49 1,1-49-16,-75 0 16,25 0-1,25 0 16,-25 25-15,25-25 0,-50 0-1,-25 0 1,25 0 0,-74 25-1,74 24 1,75-49-16,-25 0 15,49 0 1,0 0-16,-24 0 16,-25 0-1,-50 0 1,0 0 0,0 0-1,25 0 1,-25 0-1,25 0 1,-24 0 15,-1 0-15,74 0-16,-24 0 16,50 0-16,-26 0 0,1 0 15,-25 0 1,-50 0-1,-25 0 17,-24 0-17,-26 0 1,51 0 0,24 0-1,0 0 1,-74 0 15,148 0-31,-98 0 16,74 0-16,24 0 0,-49 0 15,0 0 1,0 0 0,74 0 15,1 0-16,-1 0-15,-49 0 16,0 0 0,-25 0-1,0 0 1,49-24 0,-73 24 15,98 0-31,0-50 0,-123 25 15,-26 25 1,26-25 0,49-24-1,74 49 17,25 0-32,0 0 15,-24-25 1,-50 25-1,-100 0 1,174 0-16,-124-25 31,100-24-15,24 49-16,0 0 16,-49 0-1,-25-25 16,-25 25-15,-100-25 0,100 25-1,75 0 1,24 0 15,-49 0-15,-1 0 15,1 0-31,-75 0 16,50 0-1,74 0 1,-25 0 46,1 0-62,24 0 16,-25 0-16,25 0 16,1 0 234,-1 0-203,0 0 46,0 0-61,0 0-17,1 0 1,-1 0-16,-25 0 15,25 0 1,-24 0 0,74 0 218,49 0-234,25 0 16,0 0-16,174 0 15,25 0 1,-100 0 0,-123 0-1,24 0 1,0 25 15,-24-25-15,24 25-1,50-25 1,24 0 0,-49 0-1,-24 0 1,-51 0-1,-24 0 1,25 0 0,49 0-1,198 0 1,-98 0 15,-26 0-15,-98 0-1,-25 0 1,24 0 0,-24 0-1,49 0 1,-50 0 0,51 0-1,-1 24 1,-25-24-1,125 50 1,-100-50 0,50 0-1,0 0 1,-25 0 0,-50 0-1,0 25 1,-24-25 15,49 0-15,50 0-1,99 0 1,-49 0 0,-1 0-1,-74 0 1,-25 0-1,50 0 1,49 0 0,-98 0-1,-76 0 1,1 25 46,25-25-46,-25 0-16,24 0 16,175 0-1,-26 0 1,-24 0 0,-1 0-1,26 0 1,24 0 15,75 0-15,24 0-1,50 0 1,0 0 0,-198 0-1,-50 0 1,25 0-1,-100 0 1,51 0 0,48 0-1,51 0 1,74 0 0,-50 0-1,-25 0 1,-74 0-1,50 0 1,-100 0 0,1 0-1,148 0 1,-74 0 15,-75 0-15,1 0-1,-1 0 1,-49 24 0,0-24-1,49 0 235,1 0-250,-1 0 16,25 0-16,0 0 16,174 0-1,-149-24 1,-99 24-1</inkml:trace>
</inkml:ink>
</file>

<file path=ppt/ink/ink3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20-01-28T16:58:14.56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27693 4251 0,'0'0'94,"-18"0"-94,-52 0 16,-18 0-16,-18 0 15,18 0-15,-36 0 16,18 0-16,-35 0 15,71 0-15,-36 0 16,18 0-16,-1 0 16,19 0-16,-1 18 15,-17-18-15,18 0 16,-1 0-16,0 0 15,1 0-15,-36 0 16,0 0-16,36 0 16,-1 0-1,-35 0-15,36 0 16,-18 0-16,-1 0 15,19 0-15,-18 0 16,35 0-16,-71 0 16,36 0-16,17 0 15,-17 0-15,35 0 16,0 0-16,1 0 15,-1 0-15,0 0 16,17 0-16,-16 0 16,16 0-16,19 0 15,-19 17-15,1-17 16,0 0-16,-1 18 15,-16-18-15,16 0 16,1 0-16,-18 0 16,0 0-16,36 0 15,-1 0-15,-17 0 16,-1 0-16,1 0 15,0 0-15,0 0 16,-1 0-16,36 0 16,-17 0-1,17 0-15,-18 0 16,18 0 31,0 0-32,0 18 157,0-18-157,53 0-15,-18 0 16,18 0-16,18 0 16,52 0-1,18 0-15,-17 0 16,17 0-16,0 0 15,35 0-15,-17 0 16,0 0-16,-36 0 16,1-18-16,17 18 15,-71 0-15,54 0 16,-54 0-16,19 0 15,-1 0-15,-35 0 16,35 0-16,18 0 16,-36 0-16,1 0 15,35 0-15,-36 0 16,-17 0-16,-18 0 15,18 0-15,0 0 16,0 0-16,18 0 16,-36 0-16,18 0 15,0 0-15,0 0 16,0 0-16,0 0 15,0 0-15,-1 0 16,1 0-16,-35 0 16,0 0-1,-18 0-15,17 0 31,-17 0-15,18 0-16,-18 0 16,35 0-16,-17 0 15,-1 0-15,1 0 16,-18 0 15</inkml:trace>
</inkml:ink>
</file>

<file path=ppt/ink/ink3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20-01-28T16:58:11.30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9790 14235 0,'-18'0'109,"0"0"-94,-17 0-15,-36 0 16,36 0-16,-35 0 16,17 0-16,-53 0 15,35 0-15,-17 0 16,0 0-16,17 0 15,-17 0-15,35 0 16,0 0-16,18 0 16,0 0-16,-18 0 15,18 0-15,-1 0 16,1 0-16,0 0 15,17 0-15,-35 0 16,18 0-16,-18 0 16,35 0-1,-17 0-15,-18 0 16,0 0-16,18 0 15,0 0-15,-18 0 16,-18 0-16,1 0 16,-18 0-16,17 0 15,0 0-15,1 0 16,-36 0-16,35 0 15,1 0-15,-1 0 16,-34 0-16,34 0 16,18 0-16,0 0 15,-17 0-15,-19 0 16,36 0-16,1 0 15,-1 0-15,17 0 16,-17 0-16,18 0 16,-18 0-16,18 0 15,0 0-15,-1 0 16,19 0-16,-19 0 15,19 0-15,-1 0 16,-35 0-16,18 0 16,0 0-1,17 0-15,-17 0 16,-18 0-16,18 0 15,-1 0-15,1 0 16,0 0-16,17 0 16,1 0-16,-1 0 15,-35 0-15,35 0 16,1 0-16,-19 0 15,1 0-15,0 0 16,0 0-16,-1 0 16,1 0-16,0 0 15,-1 0-15,1 0 16,0 0-16,0 0 15,-1 0-15,1 0 16,-18 0-16,18 0 16,0 0-16,-1 0 15,19 0-15,-36 0 16,17 0-16,1 0 15,18 0-15,-1 0 16,-17 0-16,35 0 16,-18 0-1,18 0-15,-18 0 16,1 0-16,17 0 15,-18 0-15,18 0 16,-18 0 0,1 0 62,17 0-63,-18 0 16,18 0-15,-17 0 0,17 0-16,-18 0 15,0 0 1,18 0 15</inkml:trace>
</inkml:ink>
</file>

<file path=ppt/ink/ink3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20-01-28T16:59:14.02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5750 6068 0,'-17'0'141,"-1"0"-126,-35 0-15,18 0 16,-18 0-16,-18 0 15,-34 0-15,-1 0 16,0 0 0,-18 0-16,-17 0 15,18 0-15,17 0 16,35 0-16,1 0 15,-1 0-15,18 0 16,-35 0-16,53 0 16,-18 0-16,0 0 15,18 0-15,0 0 16,-18 0-16,17 0 15,-17 0-15,18 0 16,-18 0-16,36 0 16,-19 0-16,1 0 15,17 0-15,1 0 16,-19 0-16,19 0 15,-1 0-15,-35 0 16,36 0-16,-19 0 16,19 0-16,-19 0 15,-34 0-15,35 0 16,-18 0-16,-18 0 15,18 0-15,-17 0 16,17 0 0,-18 0-16,18 0 15,18 0-15,-18 0 16,0 0-16,0 0 15,36 0-15,-19 0 16,1 0-16,17 0 16,1 0-16,-1 0 15,-17-18-15,17 18 16,-17 0-16,0 0 15,17 0-15,0 0 16,1 0-16,17 0 16</inkml:trace>
</inkml:ink>
</file>

<file path=ppt/ink/ink3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20-01-28T16:59:18.67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3281 12665 0,'0'0'156,"0"0"-141,-35 0 1,17 0-16,-35 0 16,0 0-16,-17 0 15,17 0-15,0 0 16,0 0-16,0 0 15,0 0-15,18 17 16,-1-17-16,-17 0 16,36 0-16,-1 0 15,1 0-15,-1 0 16,0 0-16,-17 0 15,35 0-15,-35 18 16,35 0-16,-18-18 16,-17 0-16,35 0 15,-35 0-15,17 35 16,0-35-16,-17 0 15,0 18-15,17-1 16,-17-17-16,35 0 16,-18 35-16,18-35 15,-17 0-15,17 0 16,-18 18-16,18-18 15,-18 0 1,18 35-16,-17-35 16,-1 18-16,-17 17 15,35-35-15,-18 18 16,0-18-16,1 18 15,17-1-15,-36 19 16,36-19-16,-17 1 16,17-1-16,-18 1 15,18 0-15,-17-1 16,17 19-16,0-1 15,0-17-15,0-1 16,-18 1-16,18-1 16,0 19-16,0-19 15,0-17-15,0 36 16,0-19-16,0 1 15,0 0-15,0-1 16,0 18-16,0-35 16,0 18-16,0 0 15,18-18-15,-1 17 16,-17-17-16,18 18 15,-18-18 1,17 0-16,1 18 16,0-1-16,17-17 15,-17 18-15,35 17 16,-18-35-16,0 0 15,0 0-15,1 0 16,-1 0-16,0 18 16,-17 0-16,35-18 15,-18 0-15,0 0 16,1 0-16,-19 0 15,36 0-15,0 0 16,-18 0-16,18 0 16,-17 17-16,17-17 15,-18 0-15,35 0 16,-17 0-16,-17 0 15,16 0-15,-16 0 16,17 0-16,17 0 16,-17 0-16,0 0 15,0 0-15,18 0 16,-1 0-16,-17 0 15,18 0 1,-1 0-16,-17 0 16,18 0-16,-19 0 15,19 0-15,17 18 16,-17-18-16,-1 0 15,1 0-15,-18 0 16,17 17-16,-34-17 16,17 0-16,-18 0 15,18 0-15,-18 0 16,18 0-16,0 0 15,0 0-15,0 0 16,17 0-16,-17 0 16,18 0-16,-18 0 15,0 0-15,17 0 16,1 0-16,-1 0 15,18 0-15,-17 0 16,0 0-16,34 0 16,-16 0-16,-1 18 15,-18-18-15,1 0 16,-1 18-16,1-18 15,-36 0 1,18 0-16,-18 0 0,1 0 16,-1 17-1,18 1-15,-35-18 16,17 0-16,-18 0 15,36 0-15,-17 0 16,-19 0-16,36 0 16,-17 0-16,-1 0 15,18 0-15,-18 0 16,18 0-16,0 0 15,0 0-15,0 0 16,0 0-16,17 0 16,18 0-16,-17 0 15,-18 0-15,0 0 16,0 0-16,0 0 15,-18 0-15,0 0 16,0 0-16,1-18 16,-19 18-16,36 0 15,-18 0-15,1 0 16,-19 0-16,36 0 15,-35 0 1,0-17-16,35-1 16,-18 18-16,-35 0 15,35-18-15,0 1 16,1-1-16,-1 1 15,18-1-15,17 18 16,-34-18-16,17 18 16,-1-17-16,-16 17 15,17-18-15,0 18 16,-18-18-16,-17 1 15,-1-1-15,1 18 16,-18-18 15,0 18-15,17-17-16,-17-1 15,18 0-15,0 1 16,-18-1-16,17-17 16,-17 35-16,0-35 15,18 35-15,-18-18 16,18 0-16,-18 1 15,0 17 1,0-18-16,0 0 16,0 1-16,0-1 15,0 18-15,0-35 16,0 35-16,0-18 15,0 1-15,0-1 16,0-17-16,0 35 16,0-18-16,0 0 15,0 1-15,0-18 16,0 17-16,-18 18 15,18-35-15,0 17 16,-35 0-16,17-35 16,0 53-16,-17-35 15,0 17-15,0 1 16,-1-1-16,1 18 15,0-17-15,-18 17 16,0 0-16,18 0 16,-1 0-16,1 0 15,17 0-15,-34 0 16,16 0-16,1 0 15,0 0 1,-18-18-16,0 18 16,0 0-16,0 0 15,0 0-15,0 0 16,0-18-16,18 18 15,-36 0-15,19 0 16,-19 0-16,36 0 16,-36 0-16,18 0 15,0 0-15,18 0 16,-18 0-16,18 0 15,0 0-15,-1 0 16,-17 0-16,18 0 16,-18 0-16,0 0 15,-17-17-15,17 17 16,-18 0-16,-17 0 15,35 0-15,-17 0 16,-1 0-16,0 0 16,19 0-16,-1 0 15,-18 0-15,36-18 16,-36 0-16,18 18 15,-17-17 1,-36 17-16,0-18 16,18 18-16,-18-18 0,18 18 15,-36 0 1,36 0-16,18 0 15,-1 0-15,1-17 16,-19 17-16,19 0 16,-36 0-16,35 0 15,-17 0-15,0 0 16,0 0-16,35 0 15,-18 0-15,18 0 16,18 0-16,0 0 16,0 0-16,-18 0 15,35 0-15,-35 0 16,18 0-16,-18 0 15,18 0-15,17 0 16,-17 0-16,-1 0 16,19 0-16,-1 0 15,1 0-15,-1 0 16,0 0-16,1 0 15,-19 0 1,36 0-16,-17 0 16,-1 0-16,0 0 15,18 0 1,-17 0-16,17 0 15,-18 0-15,1 0 16,-1 0-16,18 0 16,-18 0-16,1 0 15,-1 0-15,0 0 16,18 0-16,-35 0 15,17 0-15,1 17 16,-36-17-16,18 0 16,17 0-16,-17 0 15,-1 0-15,19 0 16,-1 0-16,18 0 15,-18 0-15,18 0 78</inkml:trace>
</inkml:ink>
</file>

<file path=ppt/ink/ink3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20-01-28T16:59:25.419"/>
    </inkml:context>
    <inkml:brush xml:id="br0">
      <inkml:brushProperty name="width" value="0.05292" units="cm"/>
      <inkml:brushProperty name="height" value="0.05292" units="cm"/>
      <inkml:brushProperty name="color" value="#FF0000"/>
    </inkml:brush>
  </inkml:definitions>
  <inkml:trace contextRef="#ctx0" brushRef="#br0">9331 13353 0,'0'0'47,"0"0"-32,-18 35-15,18 0 16,0 0-16,0 1 15,18 17-15,-18 0 16,0 0-16,0-18 16,0 0-16,0 0 15,0 18-15,0-17 16,0-19-16,0 1 15,0-1-15,0 1 16,0-18-16,0 18 31,0-18 0,0 17-15,0-17 124,0 18-140,18 0 16,-18-1 0,0-17-16,0 18 15,0 0-15,0-18 16,0 17-16,0-17 15,0 18-15,0-1 16,0-17 0,17 0 77,-17-17-93,0-18 16,0 17-16,0-17 15,0-1-15,0 19 16,0-1-16,0-17 16,0 0-16,0 17 15,0 0-15,0-35 16,0 18-16,0 17 15,0 1-15,0-18 16,0 17-16,0 0 16,0 1-16,0 17 15,0-18 1,0 0-1,0 18-15,0-17 16,0-1-16,0 0 16,0 18-1,0-17-15,0 17 16,0-18 31,-17 18-47,17 0 15,0-18 1,0 1-1,0 17 1,0-18 0,0 18-16,-18-17 15,18-1-15,0 18 16,-18-18-16,18 18 15,-17-17-15,17 17 32,0 0 202,17 0-234,19 0 15,-19 0-15,1 0 16,0 0-16,-1 0 15,1 0-15,-1 0 16,1 0-16,17 0 16,-17 0-16,-18 0 15,35 0-15,-17 0 16,0 0-16,-18 0 15,0 0 1,17 0-16,-17 17 16,0-17-1,18 18-15,-1-18 16,-17 18-16,18-18 15,-18 17-15,18-17 16,-18 0-16,0 18 16,35-1-16,-35 1 15,18 0-15,-1-18 16,-17 17-16,0-17 15,18 36-15,-18-36 16,18 17-16,-18-17 16,17 18-16,-17 0 15,0-1-15,0-17 16,0 36-16,18-19 15,0 1 1,-18 17-16,0-35 16,0 18-16,17-1 15,-17 19 1,0-36-1,0 17-15,0-17 16,0 18 15,0-18-31,0 18 16,0-1-16,0-17 15,-17 18-15,-1-18 16,18 17-16,0 1 16,-35 0-16,35-1 15,-36-17-15,36 18 16,-17-18-16,17 0 15,-18 18-15,0-18 16,18 17-16,-17-17 16,17 0-1,-18 18-15,18-18 16,-18 0-16,1 18 15,-1-18-15,18 17 16,-35-17-16,35 0 16,-18 18-16,1-18 15,-1 0-15,18 0 16,-18 0-16,18 17 15,-17-17-15,17 0 16,-18 0-16,18 0 16,-18 0-1,18 0 1,-17 0-16,-1 0 15,1 0-15,17 0 16,-36 0-16,36 0 16,-17 0-16</inkml:trace>
  <inkml:trace contextRef="#ctx0" brushRef="#br0" timeOffset="1919.1918">10266 13688 0,'0'0'62,"0"0"-46,-18 0-1,18 0 1,-17 0 0,-1 0-16,18 0 15,-18 17-15,1 1 16,-1 0-16,18-1 15,-18 1-15,1 0 16,-1-18-16,0 35 16,18-35-16,0 35 15,0-35-15,-17 18 16,17-1-16,-18 1 15,18 17-15,0-35 16,0 18-16,0 0 16,0-1-16,0-17 15,0 18-15,0-18 16,18 0-1,-18 18 1,0-18 0,0 17-16,17 1 15,-17-18 1,18 17-1,0-17 1,-18 0 0,17 0-16,19 0 15,-19 0-15,1 0 16,17 0-16,-17 0 15,-1 0-15,-17 0 16,18 0-16,-18-17 16,0-1-1,0 18-15,0-17 16,18 17-16,-1-18 15,-17 0-15,0 1 16,18-1-16,-18 18 16,0-18-16,18 18 15,-18-17-15,0 17 16,0-18-1,0 0-15,0 1 16,0 17 0,0-18-16,0 1 15,0 17-15,0-18 16,0 0-1,0 1-15,0-1 16,0 18 0,0-18-16,0 1 15,0 17 1,0-18-1,-18 18 1,18 0 0,-18 0-16,1 0 15,17 0-15,-18 0 16,18 0-16,-18 0 15,1 0-15,17 0 16,0-18-16,-18 18 16,18 0-16,0 0 15,-17 0-15,-1-17 16,0 17-16,18 0 31,-17 0-15,17 0 15</inkml:trace>
  <inkml:trace contextRef="#ctx0" brushRef="#br0" timeOffset="7184.7184">11307 13564 0,'-18'0'109,"18"18"-109,0-18 16,-18 18 0,18-1-16,-17 1 15,17 0-15,0-1 16,0 1-16,0-1 15,-18 1-15,18 17 16,0-17-16,-18 0 16,18-18-16,0 35 15,0-17-15,0-1 16,0 18-16,0-35 15,0 36-15,0-19 16,0-17-16,0 18 16,0 0-16,0-18 15,0 17 1,18-17-16,-18 0 15,18 18 1,-18-18 0,35 18-16,-35-18 15,35 0-15,-17 0 16,35-18-16,0 18 15,-18 0-15,0 0 16,36 0-16,-36 0 16,-35 0-16,18 0 15,-18-18-15,17 18 16,-17-17-1,0-1-15,18 0 16,-18-17 0,0 17-16,0 1 15,0-18-15,0 35 16,0-18-16,0 0 15,0 18-15,-18-17 16,1 17-16,17-18 16,0 0-16,0 18 15,0-17 1,-18-1-16,18 0 15,-18 1-15,1 17 16,17-18-16,-18 18 16,18-17-16,-35-1 15,35 18-15,-18 0 16,1 0-16,-19-18 15,36 18-15,-17 0 16,-19 0-16,19 0 16,-1 0-16,0 0 15,1 0-15,17 0 16,-18 0-1,36 0 173,17 0-173,0 0-15,1 0 16,17 0-16,-18 0 15,0 0-15,0-17 16,1 17-16,-19 0 16,1 0-16,0-18 15,-18 18-15,17 0 31,-17 0-15,18 0-16,-18 0 16,18 0-16,-1 0 15,18 0-15,-17 0 16,0 0-16,-1 0 15,-17 18-15,18-1 16,0-17 0,-18 0-1,0 0 1,0 18-16,0-18 15,17 18 1,-17-18-16,0 17 16,0 1-16,0-18 15,0 17-15,0-17 16,0 18-16,0 0 15,0-1-15,0-17 16,0 18-16,0 0 16,0-1-16,0 1 15,0 0-15,0 17 16,0 0-16,0-35 15,0 35-15,0-35 16,0 18-16,0-18 16,0 0 124,0 0-140,0-18 16,0 1-16,18-1 15,-18 0-15,18-17 16,-18 18-16,17-1 15,-17-17-15,18 17 16,-18 0-16,0 1 16,17-1-16,-17 18 15,0-18-15,18 18 16,-18-17-16,18 17 15,-18-35-15,0 35 16,17-18-16,1 18 16,-18-35-16,18 35 15,-1-18-15,-17 0 16,18 18-16,-18-17 15,18 17-15,-18 0 16,0 0-16,17 0 16,1 0-1,-18 0 1,17 0-1,-17 0 1,36 0-16,-36 0 16,0 35-16,17-35 15,-17 18-15,18-1 16,0 1-16,-1 0 15,-17-1-15,0 1 16,0-1-16,18-17 16,-18 18-16,0 0 15,0-1-15,18-17 16,-18 18-16,0 0 15,17 17-15,-17-17 16,0-1-16,0 1 16,0-18-16,0 35 15,0-17-15,18-18 16,-18 17-16,18 1 15,-1 0-15,-17-1 16,18-17 0,-18 0-16,0 18 15,0-18 1,0 0 31,17 0-32,1-35-15,-18 35 16,18-36-16,-1 19 15,-17-1-15,36-17 16,-36 35-16,35-35 16,-35 17-16,35-35 15,-17 53-15,-18-18 16,0-17-16,17 35 15,-17-18-15,0 18 16,0-17-16,36-1 16,-36 18-16,17 0 15,1-17-15,17-1 16,1 0-16,-19 18 15,18-17-15,18-1 16,-35 18-16,0 0 16,-1 0-1,-17 0 1,18 0-1,-18 0-15,0 18 16,18-18 0,-1 17-16,1 1 15,17-18-15,-17 18 16,-1-1-16,1-17 15,0 18-15,-18-18 156,-18 0-140,0-18-16,1 1 16,17-1-16,-18 0 15,18 18 1,0 0-16,-17 0 31,17 0-31,-18 0 16,0 0-1,1 0-15,-19 0 16,19 0-16,-36 0 15,17 0-15,1 0 16,0 0-16,0 18 16,-1-18-16,36 0 15,-35 0-15,35 0 16,-18 18-1,18-18-15,0 0 16,-17 0-16,17 17 16,0-17-16,0 18 15,-18-18-15,18 17 16,-17 1-16,17-18 15,0 18-15,0-18 16,-18 17-16,18 1 16,0 0-16,0-1 15,0 1 1,0 0-16,0-1 15,0 1-15,0-1 16,0 1-16,0 0 16,0-1-16,0 1 15,0-18-15,0 18 16,0-18-16,0 17 15,0-17 1,0 18-16,18-18 16,-1 0-16,-17 18 15,18-18-15,-18 0 16,53 0-16,-18 0 15,0 0-15,18 0 16,-18 0-16,1 0 16,-19 0-16,1 0 15,-18 0-15,18 0 16,-1 0-1,-17 0-15,18 0 16,0 0-16,-1 0 16,19-18-16,-19 18 15,36-18 1,-18 1-16,18-1 15,-17 0-15,-19 1 16,18-1-16,-17 0 16,17 1-16,-35 17 15,0 0-15,18-35 16,17 35-16,-17-36 15,0 36-15,-1-17 16,18-19-16,-35 36 16,18-17-16,0 17 15,-18-18-15,17 18 16,-17-18-16,0 1 15,0 17-15,18 0 16,-18-18-16,18 18 16,-18-17-16,0-1 15,0 0-15,0 1 16,0-1-16,0 18 15,0-18-15,0 1 16,0-1-16,0 18 16,0-18-16,0 18 15,0-17 1,0-1-16,0 18 15,0-18-15,-18 18 16,18-17 0,0 17-1,-18 0-15,18 0 31,-17 0-15,-1 0 0,18 0-1,-18 0-15,18 0 16,-35 0-16,35 17 15,-17-17-15,17 36 16,-18-36-16,0 0 16,18 17-16,-17-17 15,17 0-15,0 0 16,-18 0-1,18 18-15,0 0 16,0-18-16,0 17 16,-18 1-16,18 0 15,0-1 1,0-17-16,0 18 15,0 0-15,0-18 16,0 17-16,0-17 16,0 35-16,0-35 15,0 18-15,18 0 16,-18-1-16,0 19 15,0-19-15,0 1 16,0 0-16,0-18 16,0 35-16,0-35 15,0 17-15,18 1 16,-1 0-16,-17 17 15,0-35-15,18 18 16,0 17-16,-18-35 16,17 18-16,-17-1 15,18-17-15,-18 18 16,17-18-16,1 17 15,0 1-15,-18-18 16,35 0-16,-35 0 16,35 0-16,-17 0 15,17 0 1,1 0-16,-1 0 15,18 0-15,0 0 16,-36 0-16,19 0 16,-1 0-16,-35 0 15,17-18-15,19 1 16,-19-1-16,1 1 15,0-19-15,17 19 16,-35-19-16,0 36 16,18-17-16,-18 17 15,0-18-15,17 18 16</inkml:trace>
  <inkml:trace contextRef="#ctx0" brushRef="#br0" timeOffset="9904.9904">14746 13247 0,'0'0'109,"0"17"-109,0 19 16,0-1-16,0 0 16,0 1-1,0 34-15,18-17 16,-18 0-16,17-35 15,-17-1-15,0 36 16,0-35-16,0-1 16,0 1-16,0-18 15,0 35-15,0-17 16,0 0-16,0-1 15,0-17-15,0 36 16,0-36-16,0 17 16,0-17-16,0 18 15,0-1 1,18-17-1,-18 18 110,0-18-125,0 18 16,0-18-16,0 35 15,0-17-15,0-1 16,0-17-16,0 18 16,0-18 155,0-18-155,0 1-16,0-19 15,0 19-15,0-19 16,0 1-16,0 18 16,0-19-1,0 19-15,0-36 16,0 17-16,0 1 15,0-18-15,0 0 16,0 0-16,0 0 16,0 36-16,0-1 15,-18 1-15,18-1 16,0 0-16,0 1 15,0 17-15,0-18 16,0 0-16,0 18 16,0-17-16,0 17 15,0-36 1,0 36-1,-17-17-15,17 17 16,0-18-16,-18 18 16,18-17-16,0-1 15,0 18-15,0 0 16,0 0 280,0 0-296,0 0 16,35-18-16,-17 18 15,17 0-15,18-17 16,0 17-16,18 0 16,-18 0-1,35 0-15,-35 0 16,-18-18-16,-17 18 0,-1 0 15</inkml:trace>
  <inkml:trace contextRef="#ctx0" brushRef="#br0" timeOffset="10904.0903">14834 13582 0,'18'0'125,"35"0"-125,-18 0 15,18 0 1,-35 0-16,17 0 16,-35 0-16,18 0 31,-18 0-16,35 0 1,-17 0-16,-1 0 16,1 0-16,-1 0 15</inkml:trace>
  <inkml:trace contextRef="#ctx0" brushRef="#br0" timeOffset="18091.8089">15434 13529 0,'0'0'172,"0"18"-156,0-1-16,18 19 15,-18-19-15,0 1 16,0 17-16,0-17 15,0-1-15,0 19 16,0-36-16,17 17 16,-17 1-16,0 0 15,18-18-15,-18 17 16,0-17-1,0 18-15,0 0 16,18-18 0,-18 0-1,0 17 1,0-17-16,17 0 15,1 0 1,-18 0 0,18 0-1,-18 18 1,17-18-16,-17 0 15,18 0 1,-1 0 15,-17 0-15,0 0-1,18 0-15,0-35 16,-1 35-16,-17-18 16,0 18-16,18-35 15,-18 17-15,18 0 16,-18 1-1,0-1-15,17 0 16,-17 18-16,0-17 16,0-1-16,0 18 15,18-17-15,0 17 16,-18-36-16,0 36 15,0-17-15,17-1 16,-17 0-16,0 18 16,0-17-16,0 17 15,0-18 188,0 0-187,0 18-1,0-17-15,0 17 16,0 17 124,0 1-140,0 17 16,0 1-16,0 17 15,0-36-15,0 18 16,0-17-16,0 17 16,0-17-16,0 0 15,0-1-15,0-17 31,0 18-15,0 0 0,0-18-1,0 17 1,0-17-1,0 18 1,0-18 109,0-53-125,0 18 15,0-18-15,18 17 16,-1-16-16,-17 16 16,18 1-16,-18 17 15,0-17-15,18 35 16,-18-18-1,0 18-15,0-17 16,17 17 31,-17 0-47,18 0 15,-18-18 1,0 0-16,0 18 16,0-17-1,18 17 1,-18 0-1,17 0 63,-17 0-78,18 17 16,-18 1-16,0-18 16,18 18-1,-18-18-15,0 17 16,17-17-1,-17 18-15,18 0 16,-18-18-16,17 17 16,-17-17-16,0 18 15,0 0-15,18-18 16,-18 17-16,0-17 15,18 18-15,-18-18 16,17 35-16,-17-35 16,18 35-16,-18 1 15,18-1-15,-18-17 16,17-18-16,1 35 15,-18-17 1,0-1 0,0 1-16,18-1 15,-18-17 1,0 18-1,17-18-15,1 18 16,-18-18-16,18 0 16,-18 17-16,0-17 46,0 0 1,17 0-47,-17-17 16,18-1-16,-1 0 15,1-34-15,0 34 16,17-17-16,-35 17 16,18-17-16,-1 17 15,-17 18-15,18-18 16,0-17-16,-18 18 15,17 17-15,-17-18 16,0 18-16,0-18 16,0 1-16,18-1 15,-18 18-15,0-18 16,17 1-16,-17-1 15,18 18-15,-18 0 16,18-18-16,-18 1 16,17 17-16,-17 0 15,18 0 16,-18 0-31,35 0 16,-35 0-16,18 0 16,-18 0-16,18 0 15,-18 0-15,17 0 16,1 0-16,-18 0 31,17 0-15,-17 0-16,18 17 15,-18-17 1,18 0-16,-18 18 31,0-18 156,0 0-187,-18 0 16,18-18-16,-18 18 15,18-17-15,-17 17 16,-1 0 0,18 0 15,-17 0-16,17 0 17,-18 0-17,18 0 1,-18 0-16,1 0 15,17 0-15,-36 17 16,36 1-16,-17 0 16,17-18-16,-18 17 15,0-17-15,18 0 16,0 0-1,-17 18-15,17 0 16,0-18 0,0 17-1,0-17-15,0 18 16,0 0-1,0-18-15,0 17 16,0 1-16,0-18 16,0 17-16,0 1 15,0-18-15,0 18 16,0-18-16,0 35 15,0-17-15,17-1 16,1 36-16,-18-18 16,35-17-16,-35-18 15,0 0-15,18 0 63,-18 0-1,0-18-46,0 1-16,35-1 15,-17-17-15,-18 17 16,18-17-16,-1 17 15,1 1-15,-18 17 16,0-18 0,0 18-16,0-18 15,17 1-15,-17 17 16,0-18-16,0 18 15,0-17-15,0 17 16,0-18 0,0 0 30,0 18-14,0 0 186,0 18-202,18 35-16,-18-36 15,0 19-15,0-19 16,18 19-16,-18-19 15,0 1-15,0 0 16,0-1-16,0-17 16,17 18-1,-17-18-15,0 17 16,18-17-1,-18 0-15,0 18 16,18-18-16,-18 18 16,0-18-16,0 17 15,17-17-15,-17 18 16,18 0-16,0-18 15,-18 17-15,0-17 16,17 0-16,-17 18 16,0-18-16,18 0 15,-18 0 1,18 0-1,-1 0 1,18 0-16,-17-18 16,17 1-16,1-1 15,-1 0-15,0 1 16,0-1-16,-17-17 15,17 17-15,-17 1 16,17-1-16,-17 18 16,0-53-16,-1 35 15,1 1-15,17-19 16,-35 36-1,18-35-15,-1-18 16,1 36-16,-18-1 16,18-35-16,-1 35 15,-17-17-15,0 0 16,0 17-16,18 1 15,-18-1-15,0 0 16,18 1-16,-18 17 16,0-36-16,0 36 15,0-17-15,0-19 16,0 36-16,0-35 15,-18 0-15,18 17 16,-18-17-16,1 17 16,17 1-16,0 17 15,-18 0-15,18-18 16,0 18-1,-18 0 1,18 0 15,-17 0-15,17 0-1,-18 0-15,0 0 16,1 0-16,17 0 16,0 0-16,-18 0 15,18 0 32,-17 18-47,17-1 16,-18-17-16,18 18 15,0-18-15,-18 18 16,18-18-16,0 17 15,0 1 1,-17-18 0,17 18-1,-18-18-15,18 17 16,0 1-16,0-18 15,0 17-15,0-17 16,0 18-16,0-18 16,0 18-16,0-1 15,0 1-15,0 0 16,0-1-1,-18 1-15,18 0 16,0-1-16,0 1 16,0-1-16,0 19 15,0-19-15,0 19 16,0-1-16,0 18 15,18-35-15,-18 17 16,18 0-16,-18 0 16,17-17-16,-17 0 15,18-1-15,-18 1 16,18 0-16,-18-18 15,17 17-15,-17-17 16,0 0-16,18 18 16,-18-18-1,17 0 1,1 0-16,0 0 15,-18 0-15,35 0 16,-35 17-16,18-17 16,-1 0-16,1 0 15,0 0-15,17 0 16,-17 0-1,17 0-15,18 0 16,-36 0-16,19 0 16,-1 0-16,0 0 15,-17 0-15,-1 0 16,19 0-16,-36-17 15,35-1-15,-35 18 16,18-17-16,-1 17 16,1-18-1</inkml:trace>
  <inkml:trace contextRef="#ctx0" brushRef="#br0" timeOffset="20043.0041">18362 13441 0,'0'0'109,"0"17"-93,0 1-16,0 0 16,0-1-16,0 19 15,18-19-15,-1 1 16,-17 35-16,0-18 15,18 18-15,0 0 16,-18 0-16,17 0 16,1-18-16,0-17 15,-18 17-15,17 0 16,1-17-16,-18 17 15,17-35-15,-17 18 16,0-1-16,18 1 16,-18-18 108,0-18-124,0 1 16,0-1-16,0 1 16,0-36-16,18 35 15,-1-17-15,-17-18 16,0 18-16,0-1 15,18 1-15,-18 17 16,0-35-16,0 53 16,18-17-16,-18 17 15,0-18-15,17 18 16,-17-17 15,0-1-31,0 18 16,18-18-1,0 18 79,-18 0-79,17 36-15,1-19 16,0 36-16,34 0 16,-16-18-16,-1 53 15,18 1-15,-35-54 16,17 0-16,-18 0 15,-17-17-15,18 0 16,-18-18-16,18 0 47,-18 0-32,0 0 1,0-18 0,0 0-16,0 1 15,0-18-15,0 17 16,17-35-1,-17 18-15,0-1 16,18-16-16,0-54 16,-18 70-16,17-16 15,-17-1-15,18 0 16,0-18-16,-18 18 15,0 18-15,0 0 16,17 17-16,-17 18 16</inkml:trace>
  <inkml:trace contextRef="#ctx0" brushRef="#br0" timeOffset="21409.1407">19332 13494 0,'0'0'94,"0"17"-78,0 1-16,0 17 15,0-17-15,0 35 16,0-18-16,18 0 15,0 1-15,-18 17 16,0 0-16,0-18 16,17-18-16,1 19 15,-18-19-15,0 1 16,0-18-16,0 18 15,0-18-15,0 17 16,0-17 187,0-17-203,0-19 15,0 19-15,0-19 16,0-34-16,0 35 16,0-18-16,0 0 15,0 18-15,0-1 16,0 1-16,0 0 15,0 35-15,0-36 16,0 36 0,17 0 15,1 0-31,0 0 15,-1 0-15,19-17 16,-19 17-16,19-18 16,-19 18-16,18-18 15,-17 18 1,0-17-16</inkml:trace>
  <inkml:trace contextRef="#ctx0" brushRef="#br0" timeOffset="26688.6686">19844 13458 0,'0'18'140,"0"0"-124,0-1-16,0 1 15,0-18-15,0 35 16,0-17-16,0 0 15,17-1-15,-17 19 16,18-19-16,-18 36 16,18-35-16,-18-1 15,17 1 1,-17 0-16,0-1 15,0-17-15,0 18 16,0 0 0,18-18 15,-18 17-31,0-17 15,0 0 1,18 18-16,-1-18 31,-17 0 32,18 0-63,-18 0 15,18 0 1,-1-18-16,18 1 15,-17-19-15,0 19 16,-1-36-16,1 53 16,0-18-16,-1-17 15,1 17 1,-18-17-16,0 0 15,18-1-15,-18-17 16,0 36-16,0-36 16,17 18-16,-17 17 15,0-17-15,0 17 16,0 18-16,0-18 15,0 1-15,0 17 16,0-18 0,0 18-1,0 0 1,0-18-16,0 18 15,0-17 1,0-1 0,0 18 46,0-17-15,0 17-16,0 0 78,0 17-109,0 18 16,0 18-16,0 18 15,18-1-15,-1 1 16,-17 0-16,18 17 16,-18-35-16,18-18 15,-18 0-15,0-17 16,0 0-16,17-1 15,-17 1-15,0-1 16,0-17-16,0 36 16,0-36-1,0 0 1,0 17-16,0-17 15,0 18-15,18-18 16,-18 18-16,0-1 16,18 1-16,-18-18 15,17 0-15,-17 0 31,0 0 1,36-18-17,-36-17-15,17 17 16,1 1-16,-1-36 15,-17 18-15,18-18 16,-18-18-16,18-17 16,-18 35-16,0-18 15,0 36-15,0 0 16,0-18-16,0 35 15,0 1-15,0-1 16,0 18 0,0-18 62,0 18-47,17 0 125,-17 0-156,0 53 15,0-17-15,0-1 16,0-18-16,0 19 16,0 17-16,18-36 15,-18 19 1,0-1-16,18 18 15,-18-53-15,0 17 16,0 36-16,0-53 16,17 18-16,-17-18 15,0 35-15,18-17 16,-18 0-1,0-1-15,18 1 16,-18-1-16,17-17 16,-17 36-16,0-36 15,0 17-15,0-17 16,18 0-16,-18 18 15,0 0-15,0-18 32,35 0 61,-17 0-77,-1 0-16,19 0 15,-36 0-15,17 0 16,1-18-16,-18 18 16,18 0-16,-1-18 15,-17 18-15,36-17 16,-36-19-16,35 19 15,-35-1-15,17 18 16,1-17-16,0-1 16,-18 0-16,17 18 15,1-35-15,-18 35 16,0-18-1,0 18-15,0-35 16,18 35-16,-18 0 16,0-18-16,0 1 15,0-1-15,0 1 16,0 17-16,0-18 15,0 0 1,0 18-16,0-17 16,0 17 15,-18 0 47,0 0-47,18-18-15,0 18-16,0 0 31,-17 0-16,17 0 95,-18 0-32,18 0-78,0-18 15,-18 1-15,1 17 16,17 0 62,0 17-78,0 1 15,0 0-15,0-1 16,0 19-16,0-36 16,-18 35-16,18-35 15,0 17-15,0 1 16,0 0-16,0-18 15,0 17-15,0-17 16,0 18-16,0 0 16,0-18-16,0 17 15,0-17 1,0 0-1,0 18 1,0-18-16,18 0 16,-18 18-16,0-1 15,17-17-15,1 0 16,-18 0-1,18 0 1,-18 0-16,0 0 16,17 0-16,1 0 15,-18 0-15,18 0 16,-1 0-16,1 0 15,0-17-15,-1 17 16,18-36-16,-35 36 16,36 0-16,-36-17 15,17 17-15,-17 0 16,18-18-16,-18 18 15,18 0-15,-18 0 16,17 0-16,-17-18 16,18 18-16,-18-17 15,0-1 1,18 18-16,-1-35 15,-17 17-15,0 1 16,0 17-16,0-18 16,0 18-16,0-18 15,0 1-15,0-1 16,0 18-16,18-18 15,-18 1-15,0-1 16,0 18 0,0-18-1,0 18 1,0 0-1,0 0 141,0 18-140,0 17-16,0 1 16,18-1-16,-18-17 15,0 34-15,0-34 16,17 17-16,-17-17 15,18 0-15,-18-1 16,0-17-16,17 36 16,1-19-16,-18 1 15,0-1-15,0 1 16,0 0-16,18 17 15,-18-17-15,0-1 16,0-17 0,0 36-16,17-36 15,-17 0-15,0 17 16,0-34 124,0 17-140,0-18 16,0-17-16,0 17 15,0-17-15,0-18 16,0 18-16,0 17 16,0 0-16,0 1 15,0-1-15,0 0 16,0 18-16,0-35 15,0 35-15,0-18 16,18 18-16,-18-17 16,18 17-1,-1 0-15,1 0 16,0 0-16,-1-18 15,18 18-15,18 0 16,0-17-16,0-1 16,0 0-16,-18 18 15,1 0 1,-19 0-16,-17 0 0,18 0 15,0 0 1,-18 0 0,17 0-1,-17 18-15,18 0 16,0-1-16,-18-17 15,17 18-15,-17-1 16,18 1 0,-18 0-16,0-18 15,0 35-15,17-35 16,-17 35-16,18-35 15,-18 18-15,0 17 16,18-17-16,-18-1 16,0 1-16,0 0 15,0-18 1,17 17 15,-17-17 0</inkml:trace>
  <inkml:trace contextRef="#ctx0" brushRef="#br0" timeOffset="28211.8209">20108 13511 0,'0'0'124,"18"0"-124,0 0 16,-1 0-16,19 0 16,52-17-16,-18 17 15,1 0-15,-18 0 16,0 0-16,17 0 15,-17-18-15,-18 18 16,1 0-16,-19 0 16,-17 0-16,18 0 62</inkml:trace>
  <inkml:trace contextRef="#ctx0" brushRef="#br0" timeOffset="29304.9302">22172 13053 0,'0'0'125,"0"35"-110,0-17-15,0-1 16,0 19-16,0 17 16,0-1-16,0-16 15,0-1-15,0 0 16,0-17-16,18 17 15,-18-17-15,0 17 16,0-35 0,0 18 62,0-18-63,0 17 1,0-17-1,0 18 17,0 0-17,0-1 1,0-17-16,0 18 15,0 0-15</inkml:trace>
  <inkml:trace contextRef="#ctx0" brushRef="#br0" timeOffset="29768.9766">22348 14093 0</inkml:trace>
  <inkml:trace contextRef="#ctx0" brushRef="#br0" timeOffset="34720.4716">9049 13952 0,'0'0'125,"0"0"-125,0-17 15,-18 17-15,-17-18 16,0-17-16,-18 17 15,17-17-15,1 17 16,-18 1-16,0-19 16,0 1-16,18 0 15,-18 17-15,36-17 16,-36 35-16,17-35 15,-17 17-15,0 0 16,18-17-16,-18 17 16,18 18-16,17-17 15,1 17-15,17-18 16,-36 18-16,36 0 15,-17 0 1,17 0 0,-18 0-16,1 0 31,17-18 577,0 18-561,0-17-31,0-1-1,0 18 1,0 0 249,0 0-249,0 18-1,0-18-15,0 17 16,0 1-16,17 0 15,-17-18-15,0 17 16,35 19-16,-35-19 16,0 19-16,0-1 15,18-35-15,-18 35 16,18-35-16,-18 18 15,0-18-15,0 17 16,17-17-16,-17 18 16,0 0-16,0-18 15,0 17-15,0-17 16,0 18-1,18-18 126,-18 0-63,0-18-63,0 18-15,0-17 16,0-1-16,0 0 16,-18 18-16,18-35 15,0 35-15,0-17 16,0 17-16,0-18 15,0 0-15,0 18 16,-17-17-16,17-1 16,-18 0-16,18 1 15,0-1-15,0 18 31,-18-18 1,18 18-1,0-17-16,-17 17 1,17 0-16,0-18 31,-18 18 110,18-18-110,0 18 16,-17 0-47,17-17 15,0 17 16,0 0-15,-18-18 0,18 18 608,35 0-624,0 0 15,1 0-15,-19 0 16,36 0-16,0 0 16,-18 18-16,-17-18 15,0 0-15,-1 0 16,1 0-16,-18 0 15,18 0 1,-18 0-16,17 0 16,1 0-16,17 0 15,1 0-15,-1 0 16,-18 0-16,19 0 15,-19 0-15,1 0 16,-18 0 0</inkml:trace>
  <inkml:trace contextRef="#ctx0" brushRef="#br0" timeOffset="38305.8302">6279 5838 0,'0'0'63,"0"0"-48,0 18 1,0 0 0,0-1-16,0 1 15,0 17-15,0 1 16,0-1-16,0 18 15,0 0-15,0-18 16,0 18-16,0 0 16,0-18-16,0 18 15,18-18-15,-18 18 16,0-18-16,0 18 15,0-17-15,0-19 16,0 1-16,0-18 16,0 0 140,18 0-156,-18-18 15,0 1-15,0-19 16,0 19-16,0-19 15,0 19-15,0-1 16,0 1-16,0-36 16,0 17-16,0 1 15,0 0-15,0 17 16,0-17-16,0 0 15,0 17-15,-18-35 16,18 18-16,0 35 16,0-35-16,0 35 15,0-36-15,0 19 16,0-19-16,0 19 15,0-19-15,0 1 16,0 35-16,0-18 16,0 18-16,0-17 15,0 17 16,-18 0 110,18-18-141,0 18 140,0 0-124,18 0-16,-18 0 15,35 18-15,1-18 16,-19 0 0,1 0-16,0 0 15,-1 0-15,-17 17 16,18-17-1,-18 0 1,17 0-16,1 18 16,-18-18-1,18 18 1,-18-18-16,17 0 15,-17 0-15,0 0 16,18 0-16,0 17 16,-1 1-16,-17-18 15,18 0-15,0 18 16,-18-18-16,17 17 15,-17-17-15,18 18 16,0 0-16,-18-18 16,17 17-1,-17 1-15,0-18 16,0 18-16,0-18 15,18 17 1,-18-17 0,17 0-16,-17 18 15,0-1-15,0-17 16,0 18-1,0-18-15,0 18 16,0-1 0,0-17-16,0 18 15,0 17 1,0-35-16,0 18 15,0 0-15,0-1 16,0-17-16,0 18 16,0-18-16,0 17 15,0 1-15,0-18 16,0 18-1,0-18 1,0 17-16,0-17 16,-17 18-16,-1 0 15,18-18 1,0 17-16,-35-17 15,35 36-15,-35-19 16,35-17 0,-18 18-16,0-1 15,18 1 1,0-18-16,-17 0 15,17 0 1,-18 18 0,0-18-1,18 0-15,-17 0 16,17 0-16,-18 0 15,0 0-15,18 0 16,-17 0-16,17 0 16,-18 0-16,18 0 15,-17 0-15,-1 17 16,18-17-1,-18 0-15,18 0 16,-17 0-16,-1 0 16,18 0-1,-18 0 1,18 0 31</inkml:trace>
  <inkml:trace contextRef="#ctx0" brushRef="#br0" timeOffset="40009.0005">7320 6068 0,'0'0'109,"-17"0"-93,-1 0-16,18 0 15,-18 0-15,1 17 16,-1-17-16,18 0 16,-18 18-16,18-18 15,-17 35-15,-1-35 16,18 18-16,0 0 15,0 17-15,-18-35 16,18 18-16,0-1 16,0 1-16,0-1 15,0-17 1,0 36-16,0-36 15,0 17-15,0-17 16,0 18-16,0 0 16,0-18-16,0 17 15,0 1-15,0 0 16,0-18-16,0 17 15,0 1-15,0-1 16,36 1 0,-36 0-16,35-1 15,-35 1-15,18-18 16,-18 18-16,17-18 15,1 0-15,-18 0 16,18 0 0,-1 0-1,1 0-15,-18 0 16,17 0-16,1 0 15,0 0-15,-18 0 16,17 0-16,1-18 16,0 0-16,-18 1 15,35-1-15,-35 0 16,18-17-16,-1 18 15,-17-1-15,18 0 16,-18 1-16,0 17 16,0-18-16,0 18 15,17 0-15,-17-18 16,0 18-16,18-17 15,-18-1-15,0 18 16,0-18 0,0 18-16,0-35 15,0 35-15,0-17 16,0-19-16,-18 36 15,18-17-15,0-1 16,0 18-16,-35-18 16,35 18-16,-17-17 15,-1-1 1,0 18-16,1 0 15,-1-18-15,-17 1 16,-1 17-16,19 0 16,-1 0-16,1-18 15,-1 18-15,0 0 16,18 0-16,-17 0 15,-1 0 1,18 0-16,-18 0 16</inkml:trace>
  <inkml:trace contextRef="#ctx0" brushRef="#br0" timeOffset="41506.1502">8414 5609 0,'0'0'94,"0"0"-79,0 35-15,0-17 16,0 0-16,0 17 16,0-17-16,0-1 15,0 19-15,0-19 16,-18 1-16,18 17 15,0-17-15,0-1 16,0 19-16,0-1 16,0-17-16,0 17 15,0 0-15,0-17 16,0-1-16,-18 19 15,18-36-15,0 17 16,0 19-16,0-36 16,-17 35-16,17-17 15,0-18-15,0 35 16,0 0-16,0-17 15,0-1 1,0 1-16,0-18 16,0 35-16,0-35 15,-18 36-15,18-19 16,0-17-16,0 35 15,0 1-15,0-36 16,0 35-16,0-17 16,0-1-16,0-17 15,0 18-15,0-18 16,0 18 15,0-1-15,0-17-1,0 18 1,0-18-16,0 18 15</inkml:trace>
  <inkml:trace contextRef="#ctx0" brushRef="#br0" timeOffset="43937.3932">8431 5627 0,'0'0'140,"0"0"-140,18 17 16,-18 1-16,0 0 16,18-1-16,-1 19 15,-17-19-15,36 1 16,-36 17-16,17-17 15,19 17-15,-1 18 16,0-18-16,-17 1 16,17 17-16,0-18 15,-17 0-15,17 18 16,-17-18-16,17-17 15,-17 17-15,-1-17 16,1 17-16,0-17 16,-18-1-16,17-17 15,1 18-15,-18-18 16,0 18-16,35-1 15,-35 1 1,18 0-16,-1-18 16,-17 35-16,18-35 15,-18 17-15,18-17 16,-1 18-1,-17 0 1,0-18-16,0 0 172,18-18-157,-18-17-15,0-18 16,0 35-16,0-17 15,0 0 1,18-18-16,-1 18 16,1-1-16,-18-17 15,0 18-15,0 0 16,0 17-16,0-17 15,0 0-15,0 17 16,0 0-16,0-17 16,0 17-16,0 18 15,0-35-15,0 35 16,0-18-16,0 18 15,0-17-15,0-1 16,0 18-16,0-17 16,0-19-16,0 19 15,0-1-15,0-17 16,18 17-16,-18 0 15,0-17-15,0 18 16,0-1-16,17-17 16,-17 17-16,0 0 15,0 18 1,0-17-16,0 17 15,0-18 1,0 0 0,0 18-1,0-17 1,0 17 15</inkml:trace>
  <inkml:trace contextRef="#ctx0" brushRef="#br0" timeOffset="45721.5715">9631 5821 0,'0'0'124,"0"0"-124,-18 35 16,1-17-16,-1-1 16,0 1-16,18-18 15,-35 18-15,35 17 16,0-17-16,-18 17 15,18-35 1,-17 18-16,17-1 16,0 18-16,0-17 15,0 0-15,0-1 16,0 1-16,0 0 15,0-1-15,0 19 16,0-36-16,0 17 16,17 1-16,-17-1 15,0 1-15,0-18 16,18 35-16,-18-17 15,18 17-15,-18-17 16,17 0-16,1 17 16,0-18-16,-18 1 15,17-18-15,1 18 31,-18-18-31,17 0 16,1 17 0,0 1-16,-18-18 15,0 0-15,17 18 16,1-18-16,-18 0 15,18 0 1,-1 0-16,1 0 16,0 0-16,-1 0 15,1 0-15,17 0 16,0 0-16,-17 0 15,0-18-15,-1 0 16,1 1-16,0-1 16,-18 0-16,17-17 15,1 18-15,17-19 16,-17 19-16,-18-19 15,17 19-15,-17-19 16,18 1-16,-18 0 16,0 0-16,0 17 15,0-17-15,0-1 16,0 19-16,-18-18 15,18 17-15,0 0 16,-35 1-16,35-1 16,0 0-16,-17 18 15,-1-17-15,18-1 16,-35 18-16,35-35 15,-18 35-15,18 0 16,-18-18 0,18 18-16,-17 0 15,17-18 1,0 18-16,0-17 15,-18 17-15,18 0 16,0-18 0,-18 18-16,18 0 15,-17-17 1,-1 17-1,1-18-15,17 18 16,-18 0 0,0 0-1,18 0 1,-17 0-1,17 0 1,-18 0-16,0 0 16,1 0-1,-1 0-15,0 0 16,18 18-1,-17-18 1,-1 0 15,18 0-31,0 0 16,0 17-1,0 1 17</inkml:trace>
  <inkml:trace contextRef="#ctx0" brushRef="#br0" timeOffset="48161.8157">10301 5574 0,'0'0'125,"18"18"-125,-18 17 16,0 0-16,17-17 15,-17 17-15,18 18 16,0 0-16,-18-18 16,17 18-16,1 0 15,0-18-15,-18 1 16,0-19-16,17 1 15,1 17-15,-18-17 16,0 17-16,0-17 16,0 17-1,18 0-15,-1 0 16,-17 1-16,18-1 15,-18 18-15,35-18 16,-35-35-16,0 35 16,0-17-16,0 0 15,35-18-15,-35 17 16,0 1-16,0-18 15,0 18 1,0-18 93,0-18-109,0 0 16,18-17-16,0 17 15,-18-17-15,0 0 16,17 0-16,1 17 16,0-35-1,-18 18-15,35 17 16,-18-52-16,-17 52 15,0 0-15,0-17 16,0 17-16,0 1 16,0-1-16,0 18 15,0-17-15,0-1 16,18 18-16,-18 0 15,0-18-15,0 18 16,0-17-16,0-1 16,0 18-16,0-18 15,0 1-15,18 17 16,-18-18-16,0 18 15,0-18 17,17 36 92,-17 0-108,18 17-16,0 0 16,-1 1-16,19-1 15,-19 18-15,18 0 16,-17 0-16,17-1 15,-35 1-15,18-17 16,17-19-16,-35 19 16,18-19-16,0 1 15,-18-18-15,0 17 16,17-17-16,-17 36 15,0-36-15,18 17 16,-18-17-16,0 18 16,0 0-1,0-18-15,18 0 16,-18 17-16,0-17 15,17 0 1,-17 0 218,0-17-234,0-1 16,18 0-16,-1-35 15,-17 1-15,0-19 16,0 0-16,0-17 15,0 0-15,0 35 16,0 0-16,18 0 16,-18 18-1,0 17-15,0-35 16,0 36-16,0-1 15,0 1-15,18-1 16,-1 0-16,-17-17 16,0 17-16,0 1 15,0-19-15,0 19 16,18-18-16,0 17 15,-18 18-15,0-35 16,0 35-16,0-18 16,0 18-16</inkml:trace>
  <inkml:trace contextRef="#ctx0" brushRef="#br0" timeOffset="49345.9341">11695 5539 0,'0'0'94,"0"35"-94,0 0 15,0 0-15,0 1 16,0 17-16,0-36 15,0 36-15,0-18 16,0 1-16,0-1 16,0 0-1,0 1-15,0-19 16,0 1-16,0 17 15,0-17-15,0-1 16,0-17-16,0 18 16,0-18 77,0 18-77,0-1-1,0-17 1,0 18-16</inkml:trace>
  <inkml:trace contextRef="#ctx0" brushRef="#br0" timeOffset="50305.03">11695 6438 0</inkml:trace>
  <inkml:trace contextRef="#ctx0" brushRef="#br0" timeOffset="54986.4981">8167 6756 0,'0'0'188,"17"0"-173,1 0-15,0 0 16,17 0-16,0 0 15,1 0-15,-1 0 16,0 0-16,18 0 16,-18 0-16,18 0 15,0 0-15,-35 0 16,-1 0-16,19 0 15,17 0-15,-36 0 16,19 0-16,-19 0 16,18 0-16,-17 0 15,0 0-15,17 0 16,-35 0-16,35 0 15,-17 0-15,0 0 16,17 0 0,18 0-16,-18 0 15,18 0-15,18 0 16,-1 0-16,18 0 15,-17-18-15,-18 18 16,-18 0-16,0 0 16,18 0-16,-18 0 15,18-18-15,-17 18 16,17 0-16,17 0 15,36 0-15,-18 0 16,18 0-16,-35 0 16,17-17-16,-18 17 15,-17 0-15,-17 0 16,-1 0-16,18 0 15,0 0-15,0 0 16,-1 0-16,1 0 16,36-18-16,-37 18 15,1-17-15,0 17 16,-17 0-16,-19 0 15,1 0-15,-18-18 47,18 18-31,-18 0-1,17 0 32</inkml:trace>
</inkml:ink>
</file>

<file path=ppt/ink/ink3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20-01-28T18:59:16.80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24747 14146 0,'-35'0'32,"35"0"-17,-18 0 1,-17 0-1,-35 0-15,-1 0 0,-88 18 16,18 17 0,-35-17-16,35-18 0,-106 18 15,35-18 1,0 53-16,1-53 15,-36 17-15,35-17 0,-17 18 16,70-1 0,-17-17-16,52 53 0,18-53 15,53 18 1,1-18-16,34 18 15,-17-18-15,17 0 16,0 17-16,1-17 16,-1 18-1,18 0-15,-35 17 0,0-18 16,-1 19-1,19-1-15,-36 0 0,35 1 16,-17-19-16,17 18 16,-35 1-1,36-19-15,-1 19 0,-35-1 16,18 0-1,17-17-15,0 17 0,1-17 16,-1 17 0,18 0-16,0 18 15,0-35-15,0 0 16,0-1-16,0-17 15,0 18-15,0-1 0,0 19 16,0-19 0,0 1-16,0 0 15,0-1-15,18 1 16,17 17-16,-35-35 15,35 35 1,18 1-16,-17-19 0,34 19 16,1-1-16,17 0 15,0-17-15,18 17 16,17-17-16,-70 17 15,71-35 1,-18 18-16,17-1 0,1-17 16,17 36-1,17-36-15,19 0 0,-1 0 16,18 0-1,-35 0-15,17 0 16,1 0-16,-36-18 0,0-17 16,0-1-1,-17 19-15,-36 17 0,18-18 16,17 18-1,-52 0-15,52 0 16,-35 0-16,18 0 16,0 0-16,17-17 15,-17 17 1,-18-18-16,54 0 0,-37 1 15,19 17-15,52-18 16,-70-17-16,18 17 16,-36 0-16,0 18 15,-70-17 1,35-19-16,-18 36 0,-18-17 31,1-1-31,-18 18 16,0-35-16,0 35 15,0-35 1,0 17-16,0-17 0,0 17 15,0-35 1,0 0-16,0-17 0,-53-18 16,-17 17-1,-1-17-15,53 52 16,-35-16-16,36 16 15,-18 36-15,17-53 16,0 53-16,1-35 0,-1 35 16,18-18-1,-35 1-15,17-1 16,-17 1-16,-18-1 15,-88 0-15,-53-35 16,-71 18 0,1 35-16,-36 0 0,-88 0 15,35 0 1,88 0-16,-17 0 0,70 0 15,18 0-15,71 0 16,52 0 0,-17 0-16,53 0 0,-18 0 15,53 0 1,-35 18-16,-18-18 0,-18 17 15,18 1 1,-35 17-16,0-17 16,17 0-16,1-1 0,-1 18 15,36-17 1,-36 17-16,1 1 0,52-36 31,-17 17-31,17 1 16,1 0-16,-1-1 15,0-17-15,1 18 16,-1-1-1,18 1-15,-18-18 0,1 18 16,-1-1-16,18 1 16,-17-18-16,17 18 15,0-1-15,-18 1 16,18 0-1,0-18-15,-18 35 0,18-17 32,0-1-32,0-17 0,0 18 15,0 17 1,0-35-1,0 18-15,18 17 16,0-17 0,34 35-16,-16-18 0,-19-18 15,54 36 1,-53-53-16,-1 36 15,1-36-15,0 17 16,17 1-16,-35-18 16,17 18-1,1-18 1,0 17 15,-18 1 0,35-1-31,-35-17 0,18 18 16,35 0-1,-18-18-15,0 35 0,0-17 16,18-1-16,0-17 16,-35 36-1,17-19-15,-17-17 0,-1 0 16,19 0-1,-1 0-15,-17 36 0,-1-36 16,19 0 0,-19 0-1,18 17-15,-35-17 16,18 0-16,-18 0 15,35 0-15,-17 0 0,-18 0 16,18 18 0,-1-18-16,-17 0 15,18 0-15,-18 0 16,35 0 15</inkml:trace>
</inkml:ink>
</file>

<file path=ppt/ink/ink3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20-01-28T19:01:33.85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29051 14446 0,'-17'0'124,"-54"0"-108,-70-17-16,-18 17 16,-52-18-16,-36 0 15,-53 18-15,0 0 16,-88 0-16,0 0 0,35 0 15,-35 0 1,35 0-16,53 0 16,-52 0-16,122 0 15,-34 0-15,17 0 16,17 0-1,36 0-15,18 0 0,-18 18 16,70-18 0,-34 35-16,34-35 0,1 18 15,-36 0-15,36-1 16,-19 1-1,1-1-15,18 1 0,-54 35 16,1-35 0,-18-1-16,0 19 0,0-19 15,-18 1 1,-17-18-16,-18 0 15,0 0-15,-17 0 16,52 0-16,-123 0 16,35 0-16,18 0 0,-71 0 15,88 17 1,-87 54-16,87-53 15,36 35-15,-18-53 16,70 17-16,-34 19 16,70-19-1,-18 1-15,35-18 0,1 35 16,88-17-16,-36-18 15,18 0-15,-17 17 16,17-17-16,-18 18 16,-17-18-1,0 18-15,-18-18 0,18 0 16,-36 0-1,18 0-15,0 0 0,-52 0 16,87 0 0,1 0-16,-36 0 15,53 0-15,-35 0 0,-1 0 16,1 0-1,-35 0-15,52 0 0,-35-18 16,18-17 0,18 17-16,17 0 15,17 1-15,-34-1 16,35 1-16,-54-1 15,54 0 1,-53 1-16,-35-1 0,-1-17 16,-35-36-16,-17 36 15,35 0-15,-36 17 16,72 0-16,-1 18 15,0-17 1,35 17-16,-34-36 0,16 19 16,36 17-1,-17 0-15,-1 0 0,1 0 16,-36 0-16,35 0 15,1 0 1,-18 0-16,-1 0 0,19 0 16,-18-18-1,-36 18-15,54 0 0,-19 0 16,1 0 0,0 0-16,-18 0 15,-17 0-15,87 0 16,-34 0-16,17 0 15,0 0-15,35 0 0,-34 0 16,-1 0 0,35 0-16,-35 0 15,-18 0-15,19 0 16,-19 0-16,36 0 15,-53 0 1,35 0-16,0 0 0,0 0 16,-18 0-1,36 0-15,0 0 0,-18 0 16,-35 0-16,-1 0 15,19 0 1,-18 0-16,-18 0 0,-35 0 16,17 0-1,-17 0-15,18 0 0,-18 0 16,-18 0-1,35 0-15,18 0 16,-52 0-16,34 0 0,-52 0 16,-1 0-1,19 0-15,34 0 0,-52 0 16,88 0-1,-1 0-15,19 0 16,17 0-16,0 0 16,35 0-16,18 0 15,-17 0 1,-1 0-16,1 0 0,-19 0 15,19 0-15,-54 0 16,0 0-16,-34 0 16,34 0-16,-35 0 15,18 0 1,35 0-16,0 0 0,0 0 15,18 0 1,-18 0-16,0 0 0,-17 0 16,34 0-1,19 0-15,-71 0 16,-1 0-16,19 0 0,-54 0 15,36 0 1,0 0-16,17 0 0,1 0 16,17 0-1,18 0-15,-1 0 16,1 0-16,0 0 15,-18 0-15,18 0 16,-1 0-16,-34 0 0,34-35 16,1 35-1,-18 0-15,18-18 16,-18 18-16,0 0 15,36 0-15,-19 0 16,19 0 0,-36 0-16,35 0 0,-35 0 15,36 0 1,-36 0-16,0 0 0,35 0 15,18 0-15,-35 0 32,35 0 30,-18 0-15,18 0 234,53 0-281,71 0 0,52 0 15,18 0 1,18 0-16,17 0 15,0 0-15,-52 0 16,17 0-16,-18 0 16,-53 0-1,-34 0-15,-1 0 0,-35 0 16,35 0-16,-17 0 15,52 0-15,-35 0 16,36 0-16,70 0 16,0 0-1,70 0-15,-34 0 0,17 0 16,0 0-1,-71 0-15,53 0 0,-17 0 16,-53 0-16,17 0 16,-35 0-1,-17 0-15,-54 0 0,36 0 16,-53 0-1,17 0-15,1 0 0,-18 0 16,17 0 0,36 0-16,-17 0 15,69 0-15,-70 0 16,-17 0-16,35 0 15,-36 0-15,-17 0 0,18 0 16,17 0 0,-17 0-16,34 18 15,-34-18-15,35 0 16,0 0-16,-18 0 15,35 0 1,18 0-16,-52 0 0,16 0 16,54 0-1,18 0-15,-19 0 0,1 0 16,35 0-16,-17 0 15,-1 0 1,-35 0-16,-17 0 0,-54 0 16,18 0-1,-17 0-15,-1 0 0,1 0 16,35 0-1,-53 0-15,17 0 16,1 0-16,-1 0 0,19 0 16,-19 0-1,-17 0-15,0 0 0,-18 0 16,18 0-1,18 0-15,-18 0 16,0 0-16,-1 0 16,19 0-16,0 0 15,-19 0 1,19 0-16,-18 0 0,17 0 15,-17 0-15,18 0 16,0 0-16,17 0 16,0 0-16,-18 0 15,36 0 1,-35 0-16,-1 0 0,36 0 15,-53 0 1,18 0-16,35 0 0,-54 0 16,19 0-1,17 0-15,-17 0 16,88 0-16,-36 0 0,-17 0 15,17 0 1,-17 0-16,-35 0 0,-1 0 16,-17 0-1,0 0-15,0 0 16,-18 0-16,18 0 15,18 0-15,-1 0 16,1 0-16,17 0 0,-17 0 16,-1 0-1,1 0-15,-18 0 16,0 0-16,17 0 15,1 0-15,-1 0 16,54 0 0,-1 0-16,-35 0 0,89 0 15,-1 0 1,-70 0-16,70 17 0,-105-17 15,88 0-15,-71 0 16,18 0 0,-18 0-16,-18 0 0,54 0 15,-1 0 1,18 0-16,54 0 0,34 0 15,-70 0 1,17 0-16,-17 0 16,17 0-16,-17 0 15,-36 0-15,1 0 16,-1 0-16,-35 0 0,1 0 15,34 0 1,-35 0-16,36 0 16,-1 0-16,1 0 15,17 0-15,0 0 16,-18 0-1,-17 0-15,-18 0 0,18 0 16,-35 0-16,35 0 16,0 0-16,-1 0 15,19 0-15,-1 0 16,1 0-1,-1 0-15,-17 0 0,-18 0 16,-17 0 0,-1 0-16,-17 0 0,0 0 15,0-17 1,0 17-16,18-18 15,-1 18-15,18-17 0,36-1 16,-1 0 0,1 1-16,-89 17 0,36-18 15,34 0 1,-105 1-16,36 17 15,-1 0-15,0 0 16,-17 0 0,52 0-1,19 0-15,-1 0 0,35 0 16,1 0-16,-1 0 15,-35 0-15,1 0 16,-36 0-16,-36 0 16,1 0-1,-1 0-15,-17 0 16,36 0-1,-19 0-15,19 0 0,-1 0 16,0 0-16,1 0 16,-19 0-1,18 0-15,18 0 0,-17 0 16,17 0-1,-1 0-15,-16 0 0,70 0 16,-36 0 0,36 0-16,17 0 15,1 0-15,35 0 16,-1 17-16,19 1 15,-89-18-15,-35 0 0,-35 0 16,34 0 0,-52 0-1,18 0 79</inkml:trace>
</inkml:ink>
</file>

<file path=ppt/ink/ink3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20-01-28T19:01:41.44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30304 13494 0,'0'0'125,"-36"0"-125,-69 0 0,-90 0 16,-34 0-16,-35 0 15,-72 0 1,-52 0-16,89 0 0,-54 0 16,88 0-1,71 0-15,-18 0 0,89 0 16,0 0-1,52 0-15,0 0 16,19 0-16,16 0 0,-17 0 16,0 0-1,0 0-15,-17 0 0,-1 17 16,-52-17-1,17 0-15,36 0 16,-36 36-16,17-36 16,-16 0-16,-19 0 15,1 0 1,70 17-16,-88 1 0,-18 0 15,0 17-15,0-35 16,1 18-16,-19 17 16,-17-18-16,0 19 15,0-19 1,18 1-16,17 0 0,-17 17 15,52-17 1,1-1-16,17-17 0,35 0 16,-34 0-1,34 0-15,0 0 16,18 0-16,-17 0 0,35 0 15,-18 18 1,-35-18-16,17 35 0,18-35 16,18 0-1,-36 0-15,18 0 16,-35 0-16,18 0 15,-1 0-15,-17 0 16,17 0-16,-52 18 0,105-18 16,-52 0-1,17 0-15,-36 0 16,37 0-16,16 0 15,-34 0-15,-1 0 16,-17-18 0,17 0-16,1 18 0,-36-35 15,0 0 1,0 17-16,1-17 0,52 17 15,-36 1-15,19-1 16,17-17 0,0 35-16,35 0 0,-35 0 15,18-18 1,0 18-16,0 0 0,-1 0 15,1 0 1,0-17-16,-18 17 16,0-36-16,0 36 15,-35 0-15,-36 0 16,36-17-16,0-1 0,-18 18 15,-35 0 1,18 0-16,-19 0 16,19 0-16,17 0 15,-17 0-15,35 0 16,17 0-1,18 0-15,-18 0 0,-17 0 16,53 0-16,-18 0 16,0 0-16,-17 0 15,17 0-15,17 0 16,-34 0-1,17 0-15,-35 0 0,17 0 16,36 0 0,17 0-16,-17 0 0,0 0 15,35 0 1,-36 0-16,1 0 15,0 0-15,17 0 0,-52 0 16,34 0 0,-16 0-16,-1 0 0,0 0 15,-18 0 1,1 0-16,-89-35 15,35 17-15,-34 18 16,-19-18-16,-34 18 16,17-35-1,-1 35-15,-16 0 0,-1 0 16,18 0-16,0 0 15,18 0-15,-1 0 16,19 0-16,69 0 16,-16 0-1,16 0-15,-34 0 0,52 0 16,-17 0-1,18 0-15,34 0 0,-17 0 16,0 0-16,-17 0 16,-18 0-1,35 0-15,18 0 0,-18 0 16,-18 0-1,18 0-15,35 0 0,-34 0 16,-19 0 0,36 35-16,-1-35 15,-16 0-15,-1 0 16,17 0-16,-17 0 15,1 0-15,34 0 0,-17 0 16,-1 0 0,1 0-16,0 0 15,-1 0-15,19 0 16,-18 0-16,-1 0 15,-17 0 1,18 0-16,-18 0 0,0 0 16,0 0-1,-17 0-15,17 0 0,-18 0 16,1 0-16,34 0 15,-16 0 1,16 0-16,19 0 0,-36 0 16,17 0-1,1 0-15,18 0 0,-19 0 16,1 0-1,0 0-15,-18 0 16,35 0-16,-17 0 0,-18 0 16,35 0-1,-17 0-15,0 0 0,-18 0 16,18 0-1,-36 0-15,0 0 16,1 0-16,-1 0 16,-17 0-16,35 0 15,-17 0 1,-1 0-16,18 0 0,-17 0 15,-1 0-15,-17 0 16,17 0-16,36 0 16,0 0-16,-18 0 15,18 0 1,-18 0-16,35 0 0,-35 0 15,0 0 1,36 0-16,-36 0 0,0 0 16,-18 0-1,1 0-15,-19 0 16,72 0-16,-18 0 0,-36 0 15,0 0 1,36 0-16,-35 0 0,17 0 16,-18 0-1,-35 0-15,36 0 16,-1 0-16,1 0 15,-54 0-15,18 0 16,18 0-16,-18 0 0,-17 0 16,35 0-1,17 0-15,-35 0 16,36 0-16,-1 0 15,-17 0-15,0 0 16,17 0 0,-52 0-16,17 0 0,0-17 15,-17 17 1,34-18-16,1-17 0,18 35 15,34 0-15,-52-18 16,53 18 0,17 0-16,-35 0 0,36 0 15,-1 0 1,0 0-16,1 0 0,-36 0 15,18 0 1,17 0-16,-53 0 16,18 0-16,18 0 15,0 0-15,17 0 16,-17 0-16,0 0 0,-1 0 15,19 0 1,-19 0-16,-16 0 16,16 0-16,-17 0 15,-17 0-15,17 0 16,18 0-1,-18 0-15,17 0 0,-16 0 16,16 0-16,19 0 16,-19 0-16,1 0 15,0 0-15,17 0 16,-17 0-1,0 0-15,-1 0 0,-17-17 16,18 17 0,-35-18-16,-19-17 0,36 35 15,-35 0 1,18 0-16,-54 0 15,18 0-15,18 0 0,0 0 16,0 0 0,17 0-16,18 0 0,0 0 15,36 0 1,-19 0-16,19 0 15,-1 0-15,-35 0 16,18 0-16,17 0 16,-17 0-1,-18 0-15,18 0 0,-18 0 16,35 0-16,-35 0 15,18 0-15,0 0 16,17 0-16,-17 0 16,17 0-1,-17 0-15,35 0 0,-35 0 16,-1 0-1,-16 0-15,-19 0 0,36 0 16,-36 0-16,1 0 16,-19 0-1,19 0-15,17 0 0,18 0 16,-1 0-1,1 0-15,35 0 0,-18 0 16,18 0 31,-35 0-32,18 0-15,-1 0 16,18 0 0,-18 0-16,18 0 15,-17 0 16,17 0-15,-18 0 62,18 0 0,0 17-47,0-17-15,18 18 15,-18 0-31,17-18 16,1 0 15,17 17-31,-35-17 0,35 0 15,1 18-15,17-1 16,-53-17-16,35 18 16,36-18-16,-54 18 15,36-18 1,18 0-16,-54 0 0,54 0 15,-1 0 1,-17 0-16,0 35 0,18-35 16,-36 0-1,36 0-15,17 0 16,-18 0-16,19 0 0,-37 0 15,37 0 1,-36 0-16,-1 0 0,-16 0 16,-1 0-1,18 0-15,-35 0 16,52 0-16,-17 0 15,0 0-15,-18 0 16,18 0-16,0 0 0,-35 0 16,17 0-1,-17 0-15,-18 0 16,35 0-16,0 0 15,18 0-15,0 0 16,18 0 0,34 0-16,-16 0 0,16 0 15,19 0 1,-54 0-16,19 0 0,-1 0 15,0 0-15,88 0 16,-17 0 0,35 0-16,53 0 0,-35 0 15,0 0 1,-18 0-16,-53 0 0,35 0 15,-88 0 1,-17 0-16,17 0 16,-35 0-16,17 0 15,1 0-15,35 0 16,-36 18-16,1-18 0,52 0 15,-52 0 1,17 0-16,0 0 16,-17 0-16,35 0 15,-18 0-15,35 0 16,-17 0-1,-18 0-15,36 0 0,-1 0 16,1 0-16,17 0 16,-18 0-16,54 0 15,-18 0-15,-1 0 16,-17 0-1,-52 0-15,34 0 0,-52 0 16,17 0 0,-18 0-16,-34 0 0,34 0 15,1 0 1,52 0-16,-17 0 15,18 0-15,-1 0 0,-17 0 16,0 0 0,17 0-16,1 0 0,-1 0 15,1 0 1,-36 0-16,18 0 15,35 0-15,18 0 16,-1 0-16,36 0 16,-17 0-1,17 0-15,0 0 0,-18 0 16,-35 0-16,-17 0 15,17 0-15,-71 0 16,36 0-16,-18 0 16,71 0-1,-71 0-15,18 0 0,-18 0 16,53 0-1,18 0-15,-18 0 0,0 0 16,-17 0-16,17 0 16,-17 0-1,-19 0-15,36 0 0,-52 0 16,34 0-1,36 0-15,-71 0 0,88 0 16,-52 0 0,17 0-16,0 0 15,0 0-15,-17 0 16,-1 0-16,-17 0 15,0 0-15,0 0 0,0 0 16,-18 0 0,35 0-16,-17 0 15,-35 0-15,17 0 16,0 0-16,-35 0 15,-35 0 1,34 0-16,-16 0 0,-19 0 16,36 0-1,-35 0-15,17 0 0,0 0 16,36 0-16,17 0 15,-17 0 1,-1 0-16,-17 0 0,18 0 16,-1 0-1,19 0-15,-37 0 0,19 0 16,-18 0-1,-18 0-15,18 0 16,18 0-16,-1 0 0,36 0 16,18 0-1,-1 0-15,-35 0 0,0 0 16,-17 0-1,52 0-15,-87 0 16,17 0-16,0 0 16,-1 0-16,-16 0 15,17 0 1,0 0-16,17 0 0,18 0 15,-35 0-15,18 0 16,-36 0-16,53 0 16,-35 0-16,18 0 15,-18 0 1,0 0-16,17 0 0,-35 0 15,18 0 1,18 0-16,-18 0 0,17 0 16,-52 0-1,35 0-15,17 0 16,1 0-16,0 0 0,-18 0 15,17 0 1,1 0-16,-1 0 0,-17 0 16,0 0-1,18 0-15,-19 0 16,19 0-16,-18 0 15,-18 0-15,18 0 16,-18 0-16,-17 0 0,35 0 16,-35 0-1,17 0-15,-17 0 16,34 0-16,-34 0 15,17 0-15,1 0 16,17 0 0,17 0-16,18 0 0,-17 0 15,17 0 1,-35 0-16,18 0 0,17 0 15,0 0-15,-18 0 16,19 0 0,-19 0-16,1 0 0,-1 0 15,19 0 1,-19 0-16,1 0 0,-1 0 15,18 0 1,-17 0-16,0 0 16,-19 0-16,37 0 15,34 0-15,-17 0 16,-18 0-16,18 0 0,-35 0 15,-1 0 1,-17 0-16,0 0 16,0 0-16,-18 0 15,18 0-15,-35 0 16,35 0-1,17 0-15,1 0 0,-1 0 16,1 0-16,17 0 16,-17 0-16,34 0 15,-52 0-15,18 0 16,-1 0-1,19 0-15,-1 0 0,53 0 16,-35 0 0,52 0-16,-34 0 0,17 0 15,-17 0 1,-36 0-16,0 0 15,18 0-15,-89 0 0,19 0 16,-1 0 0,18 0-16,0 0 0,-18 0 15,36 0 1,-1 0-16,-17 0 15,35 0-15,0 0 16,-35 0-16,0 0 16,-53 0-1,36 0-15,-1 0 16,-35 0-16,35 0 15,-17 0-15,52 0 16,-17 0-16,-35 0 16,17 0-1,-17 0-15,17 0 16,-35 0-1,18 0 1,-18 0 15,35 0-31,-17 0 16,-1 0-1,1 0 1,-18 0 0,35 0-1,-17 0-15,-1 0 16,1 0-16,35 0 15,-53 0-15,18 0 0,-1 0 16,1 0 62</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1-15T22:40:36.35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7838 13122 0,'25'24'78,"25"1"-78,-1-25 16,51 25-16,-26-25 15,100 25 1,49-25 0,-25 0-1,1 0 1,-26 0 0,-49 0-1,0 0 1,-49 0-1,49 0 17,-99 0-17,24 0 1,-24 0 15,0 0-31,0 0 16,-1 0-1,51 0 1,-1 0 0,25 0-1,75 0 1,0 0 0,-75 0-16,75 0 15,-50 0-15,-25 0 16,99 0-1,-49 0 1,25 0 0,-1 0-1,26 0 17,-1 0-17,-24 0 1,-50 0-1,-25 0 1,-49 0 0,-1 0-16,1 25 15,0-25-15,-1 0 16,50 25 0,50-25-1,-25 0 1,25 0-1,25 0 17,74 0-17,-50 0 1,-24 0 0,-50 0-1,25 0 1,-100 49-16,75-49 15,-74 0-15,24 0 16,26 0 0,-26 0-1,50 0 1,0 0 0,-50 0-1,50 0 1,0 0-1,25 0 1,0 0 0,0 0-1,-75 0-15,50 0 32,-49 0-32,-1 0 15,50 0 1,25 0-1,-25 0 1,0 0 0,-25 0-1,25 25 1,-49-25 0,24 0-1,50 0 1,-25 0-1,-25 0-15,75 0 32,-150 0-32,51 0 15,24 0 1,75 25 0,-75-25-1,50 0 1,0 0-1,-1 0 1,26 49 0,-50-24-1,-25-25 1,25 0 0,-49 25-1,-26-25 1,1 0-1,-25 0 1,24 0 0,-24 0-1,0 0 17,25 0-17,-26 0 1,26 0-1,99 0 1,25 0 0,-125 0-16,75 0 15,-99 0-15,0 0 16,0 0 31,-1 0 93,1-25-61,0 25-64,0 0-15,24 0 16,1 0-1,0 0 1,24-49 0,-24 49-1,-26-25 17,1 25 14,0-25-46,0 25 16,0 0 0,-1-25 46,51 0-62,-1 25 16,-49-24-1,49-1 17,-49 25-17,25 0 1,0 0 0,49 0-1,-50-50 1,1 50-1,-25 0-15,24 0 32,-24-25-17,0 25 1,0 0 0,-75 0 109,25 0-110,-24 0-15,24 0 16,-49 0-16,49 0 31,-50 0-15,1 0-1,-1 0 1,51 0 0,-100-49-1,0 24 1,24 25-1,1-25 1,0-25 0,0 50-1,-25-24 1,25 24 15,-1 0-15,51 0-1,24 0-15,-25 0 0,1 0 16,24 0 0,0 0-1,0 0-15,-24 0 16,24 0 0,-50 0 15,-73 0-16,73 24 1,-24-24 0,-25 25-1,50 0 1,-26-25 15,26 0-15,-50 0-1,25 0 1,24 25 0,26-25-1,-26 25 1,1-25 0,-1 24-1,1-24 1,-25 50-1,24-50 1,51 0-16,-51 0 16,50 0-16,1 0 15,-1 25 1,-25-25 0,25 0-1,0 0 1,1 0 15,-1 0 141,-50 0-141,1 0-31,49 0 16,-74 0-1,0 0 1,74 0 0,0 0-1,0 0 1,1 0 0,-51 0-1,26 0 1,-1 0-1,-24 0 1,-1 0 15,-24 0-15,25 0 0,-1 0-1,1 0 1,-26 0-1,51 0 1,-75 0 0,49 0-1,-49 0 1,0 0 0,25 0-1,-25 0 1,25 0-1,0 0 1,-25 0 0,0 0-1,-50 0 1,100 0-16,-50 0 31,49 0-31,50 0 16,-74 0-1,74 0 1,1 0 0,-1 0-1,-25 0 1,25 0 0,0 0-1</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1-15T22:40:37.58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19174 13320 0,'50'0'140,"49"0"-108,25 0-32,-25 0 15,149 0 1,-25 0-1,-49 0 1,-50 0 0,-99-25-1,0 25 1,-1 0 0,26 0-1,0 0-15,49 0 16,-50 0-16,1 0 15,-25 0 17,0 0-17</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1-15T22:40:40.2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21034 12849 0,'75'0'203,"-26"0"-203,-24 0 16,25 0-1,-1 0-15,75 0 16,-74 0 15,0 0-15,-26 0-1,1 0 1,0 0 0,0 0-1,49 0 1,26 0 0,24 0-1,0 0 1,24 0-1,-24 0 1,25 0 0,-25 0-1,0 0 1,-49 0 0,-1 0-1,-24 0 1,-25 0-1,24 0 1,-24 0 0,0 0-1,0 0 17,-1 0-17,26 25 1,24-25-1,1 0 1,-1 0 15,-24 0-31,-1 0 32,-24 0-32,25 0 15,-1 0 1,-24 0-16,0 0 15,99 0 1,-25 0 0,25 24-1,-74-24 1,49 0 0,-99 25-1,50-25 1,-25 0-1,49 0 1,-24 0-16,24 25 31,-49-25-31,24 0 16,26 0 0,49 0-1,0 0 1,-25 0-1,-24 0 1,24 25 0,0 24-1,-49-49 1,24 0 0,-49 0-1,0 0-15,-1 0 16,1 0-1,25 0 95,-25 0-95,24 0-15,-24 0 16,25 0 0,24 0-1,-49 0-15,49 0 16,-49 0-16,0 25 16,0-25-1,24 25 1,-24-25 31,25 0-32,-25 0 1,-1 0 0,26 25 15,-25-25-16,0 25 17,-1-25-32,1 0 15,25 24 1,24-24 0,-49 25-1,0-25 16,0 0-15,-1 0 0,26 25 15,-25-25-15,0 25-1</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1-15T22:40:41.1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26268 13246 0,'-49'0'156,"-26"0"-156,26 0 16,-51 0-16,-49 0 15,1 0-15,-100-25 16,49 25 0,1 0-1,24 0 1,50 0 0,50 0-1,-1 0 1</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1-15T22:40:43.9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26070 12874 0,'25'0'125,"49"0"-110,0 0 1,1 0-16,-1 0 15,125 0 1,-75 0 0,-25 0-1,-50 0 1,-24 0-16,25 0 16,-25 0-16,24 0 15,-24 0 1,25 0-1,-25 0 1,24 0 15,-24 0-15,0 0 0,0 0-1,24 0 1,1 0-1,49-25 1,-25 25 0,26 0-1,-26-25 1,0 25 0,26 0-1,-26 0 1,25 0-1,50 0 1,-74 0 15,49 0-15,-25 0 0,-50 0-1,26-50 1,-26 50-1,75 0 1,-74 0 0,0 0-1,-1 0 1,-24 0 281,25 0-282,-26 0 1,1 0 0,0 0-1,0 0 17,0 0 14,0 0-30,-1 0-16,26 0 16,-25 0-1,0 0 1,-1 0 46,1 0-30,25 0-17,-25 0 1,-1 0-16,1 0 16,0 0-1</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1-15T22:40:45.15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29443 13047 0,'0'50'172,"-49"-25"-172,-1-1 0,-24 1 15,-1-25-15,1 0 16,-75 50-1,99-50-15,-24 25 16,49-25 15,0 0-31,0 0 16,1 0 0,-1 0 171,0 25-156,0-25-15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1/30/2020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394622215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168244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72697149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1/30/2020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354601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382658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983543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330154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1/30/2020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724495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1/30/2020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820517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039132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12012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1/30/2020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1/30/2020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1/30/2020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1/30/2020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1/30/2020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extLst>
      <p:ext uri="{BB962C8B-B14F-4D97-AF65-F5344CB8AC3E}">
        <p14:creationId xmlns:p14="http://schemas.microsoft.com/office/powerpoint/2010/main" val="3485879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customXml" Target="../ink/ink30.xml"/><Relationship Id="rId3" Type="http://schemas.microsoft.com/office/2007/relationships/hdphoto" Target="../media/hdphoto3.wdp"/><Relationship Id="rId7" Type="http://schemas.openxmlformats.org/officeDocument/2006/relationships/image" Target="../media/image33.emf"/><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customXml" Target="../ink/ink29.xml"/><Relationship Id="rId11" Type="http://schemas.openxmlformats.org/officeDocument/2006/relationships/image" Target="../media/image35.emf"/><Relationship Id="rId5" Type="http://schemas.openxmlformats.org/officeDocument/2006/relationships/image" Target="../media/image32.emf"/><Relationship Id="rId10" Type="http://schemas.openxmlformats.org/officeDocument/2006/relationships/customXml" Target="../ink/ink31.xml"/><Relationship Id="rId4" Type="http://schemas.openxmlformats.org/officeDocument/2006/relationships/customXml" Target="../ink/ink28.xml"/><Relationship Id="rId9" Type="http://schemas.openxmlformats.org/officeDocument/2006/relationships/image" Target="../media/image3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ustomXml" Target="../ink/ink32.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31.emf"/><Relationship Id="rId5" Type="http://schemas.openxmlformats.org/officeDocument/2006/relationships/customXml" Target="../ink/ink33.x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customXml" Target="../ink/ink34.xml"/><Relationship Id="rId7" Type="http://schemas.openxmlformats.org/officeDocument/2006/relationships/customXml" Target="../ink/ink36.xm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37.emf"/><Relationship Id="rId5" Type="http://schemas.openxmlformats.org/officeDocument/2006/relationships/customXml" Target="../ink/ink35.xml"/><Relationship Id="rId10" Type="http://schemas.openxmlformats.org/officeDocument/2006/relationships/image" Target="../media/image39.emf"/><Relationship Id="rId4" Type="http://schemas.openxmlformats.org/officeDocument/2006/relationships/image" Target="../media/image36.emf"/><Relationship Id="rId9" Type="http://schemas.openxmlformats.org/officeDocument/2006/relationships/customXml" Target="../ink/ink37.xml"/></Relationships>
</file>

<file path=ppt/slides/_rels/slide2.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7.emf"/><Relationship Id="rId18" Type="http://schemas.openxmlformats.org/officeDocument/2006/relationships/customXml" Target="../ink/ink8.xml"/><Relationship Id="rId3" Type="http://schemas.microsoft.com/office/2007/relationships/hdphoto" Target="../media/hdphoto1.wdp"/><Relationship Id="rId21" Type="http://schemas.openxmlformats.org/officeDocument/2006/relationships/image" Target="../media/image11.emf"/><Relationship Id="rId7" Type="http://schemas.openxmlformats.org/officeDocument/2006/relationships/image" Target="../media/image4.emf"/><Relationship Id="rId12" Type="http://schemas.openxmlformats.org/officeDocument/2006/relationships/customXml" Target="../ink/ink5.xml"/><Relationship Id="rId17" Type="http://schemas.openxmlformats.org/officeDocument/2006/relationships/image" Target="../media/image9.emf"/><Relationship Id="rId25" Type="http://schemas.openxmlformats.org/officeDocument/2006/relationships/image" Target="../media/image13.emf"/><Relationship Id="rId2" Type="http://schemas.openxmlformats.org/officeDocument/2006/relationships/image" Target="../media/image1.png"/><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3.xml"/><Relationship Id="rId6" Type="http://schemas.openxmlformats.org/officeDocument/2006/relationships/customXml" Target="../ink/ink2.xml"/><Relationship Id="rId11" Type="http://schemas.openxmlformats.org/officeDocument/2006/relationships/image" Target="../media/image6.emf"/><Relationship Id="rId24" Type="http://schemas.openxmlformats.org/officeDocument/2006/relationships/customXml" Target="../ink/ink11.xml"/><Relationship Id="rId5" Type="http://schemas.openxmlformats.org/officeDocument/2006/relationships/image" Target="../media/image3.emf"/><Relationship Id="rId15" Type="http://schemas.openxmlformats.org/officeDocument/2006/relationships/image" Target="../media/image8.emf"/><Relationship Id="rId23" Type="http://schemas.openxmlformats.org/officeDocument/2006/relationships/image" Target="../media/image12.emf"/><Relationship Id="rId10" Type="http://schemas.openxmlformats.org/officeDocument/2006/relationships/customXml" Target="../ink/ink4.xml"/><Relationship Id="rId19" Type="http://schemas.openxmlformats.org/officeDocument/2006/relationships/image" Target="../media/image10.emf"/><Relationship Id="rId4" Type="http://schemas.openxmlformats.org/officeDocument/2006/relationships/customXml" Target="../ink/ink1.xml"/><Relationship Id="rId9" Type="http://schemas.openxmlformats.org/officeDocument/2006/relationships/image" Target="../media/image5.emf"/><Relationship Id="rId14" Type="http://schemas.openxmlformats.org/officeDocument/2006/relationships/customXml" Target="../ink/ink6.xml"/><Relationship Id="rId22" Type="http://schemas.openxmlformats.org/officeDocument/2006/relationships/customXml" Target="../ink/ink10.xml"/></Relationships>
</file>

<file path=ppt/slides/_rels/slide20.xml.rels><?xml version="1.0" encoding="UTF-8" standalone="yes"?>
<Relationships xmlns="http://schemas.openxmlformats.org/package/2006/relationships"><Relationship Id="rId3" Type="http://schemas.openxmlformats.org/officeDocument/2006/relationships/customXml" Target="../ink/ink38.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42.emf"/><Relationship Id="rId5" Type="http://schemas.openxmlformats.org/officeDocument/2006/relationships/customXml" Target="../ink/ink39.xml"/><Relationship Id="rId4" Type="http://schemas.openxmlformats.org/officeDocument/2006/relationships/image" Target="../media/image41.emf"/></Relationships>
</file>

<file path=ppt/slides/_rels/slide3.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customXml" Target="../ink/ink17.xml"/><Relationship Id="rId18" Type="http://schemas.openxmlformats.org/officeDocument/2006/relationships/image" Target="../media/image14.emf"/><Relationship Id="rId3" Type="http://schemas.openxmlformats.org/officeDocument/2006/relationships/customXml" Target="../ink/ink12.xml"/><Relationship Id="rId7" Type="http://schemas.openxmlformats.org/officeDocument/2006/relationships/customXml" Target="../ink/ink14.xml"/><Relationship Id="rId12" Type="http://schemas.openxmlformats.org/officeDocument/2006/relationships/image" Target="../media/image20.emf"/><Relationship Id="rId17" Type="http://schemas.openxmlformats.org/officeDocument/2006/relationships/customXml" Target="../ink/ink19.xml"/><Relationship Id="rId2" Type="http://schemas.openxmlformats.org/officeDocument/2006/relationships/image" Target="../media/image2.png"/><Relationship Id="rId16" Type="http://schemas.openxmlformats.org/officeDocument/2006/relationships/image" Target="../media/image22.emf"/><Relationship Id="rId1" Type="http://schemas.openxmlformats.org/officeDocument/2006/relationships/slideLayout" Target="../slideLayouts/slideLayout1.xml"/><Relationship Id="rId6" Type="http://schemas.openxmlformats.org/officeDocument/2006/relationships/image" Target="../media/image17.emf"/><Relationship Id="rId11" Type="http://schemas.openxmlformats.org/officeDocument/2006/relationships/customXml" Target="../ink/ink16.xml"/><Relationship Id="rId5" Type="http://schemas.openxmlformats.org/officeDocument/2006/relationships/customXml" Target="../ink/ink13.xml"/><Relationship Id="rId15" Type="http://schemas.openxmlformats.org/officeDocument/2006/relationships/customXml" Target="../ink/ink18.xml"/><Relationship Id="rId10" Type="http://schemas.openxmlformats.org/officeDocument/2006/relationships/image" Target="../media/image19.emf"/><Relationship Id="rId4" Type="http://schemas.openxmlformats.org/officeDocument/2006/relationships/image" Target="../media/image16.emf"/><Relationship Id="rId9" Type="http://schemas.openxmlformats.org/officeDocument/2006/relationships/customXml" Target="../ink/ink15.xml"/><Relationship Id="rId14" Type="http://schemas.openxmlformats.org/officeDocument/2006/relationships/image" Target="../media/image21.emf"/></Relationships>
</file>

<file path=ppt/slides/_rels/slide4.xml.rels><?xml version="1.0" encoding="UTF-8" standalone="yes"?>
<Relationships xmlns="http://schemas.openxmlformats.org/package/2006/relationships"><Relationship Id="rId8" Type="http://schemas.openxmlformats.org/officeDocument/2006/relationships/customXml" Target="../ink/ink22.xml"/><Relationship Id="rId13" Type="http://schemas.openxmlformats.org/officeDocument/2006/relationships/image" Target="../media/image27.emf"/><Relationship Id="rId18" Type="http://schemas.openxmlformats.org/officeDocument/2006/relationships/customXml" Target="../ink/ink27.xml"/><Relationship Id="rId3" Type="http://schemas.microsoft.com/office/2007/relationships/hdphoto" Target="../media/hdphoto2.wdp"/><Relationship Id="rId7" Type="http://schemas.openxmlformats.org/officeDocument/2006/relationships/image" Target="../media/image24.emf"/><Relationship Id="rId12" Type="http://schemas.openxmlformats.org/officeDocument/2006/relationships/customXml" Target="../ink/ink24.xml"/><Relationship Id="rId17" Type="http://schemas.openxmlformats.org/officeDocument/2006/relationships/image" Target="../media/image29.emf"/><Relationship Id="rId2" Type="http://schemas.openxmlformats.org/officeDocument/2006/relationships/image" Target="../media/image3.png"/><Relationship Id="rId16" Type="http://schemas.openxmlformats.org/officeDocument/2006/relationships/customXml" Target="../ink/ink26.xml"/><Relationship Id="rId1" Type="http://schemas.openxmlformats.org/officeDocument/2006/relationships/slideLayout" Target="../slideLayouts/slideLayout3.xml"/><Relationship Id="rId6" Type="http://schemas.openxmlformats.org/officeDocument/2006/relationships/customXml" Target="../ink/ink21.xml"/><Relationship Id="rId11" Type="http://schemas.openxmlformats.org/officeDocument/2006/relationships/image" Target="../media/image26.emf"/><Relationship Id="rId5" Type="http://schemas.openxmlformats.org/officeDocument/2006/relationships/image" Target="../media/image23.emf"/><Relationship Id="rId15" Type="http://schemas.openxmlformats.org/officeDocument/2006/relationships/image" Target="../media/image28.emf"/><Relationship Id="rId10" Type="http://schemas.openxmlformats.org/officeDocument/2006/relationships/customXml" Target="../ink/ink23.xml"/><Relationship Id="rId19" Type="http://schemas.openxmlformats.org/officeDocument/2006/relationships/image" Target="../media/image30.emf"/><Relationship Id="rId4" Type="http://schemas.openxmlformats.org/officeDocument/2006/relationships/customXml" Target="../ink/ink20.xml"/><Relationship Id="rId9" Type="http://schemas.openxmlformats.org/officeDocument/2006/relationships/image" Target="../media/image25.emf"/><Relationship Id="rId14" Type="http://schemas.openxmlformats.org/officeDocument/2006/relationships/customXml" Target="../ink/ink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TOK </a:t>
            </a:r>
            <a:r>
              <a:rPr lang="en-US" b="1" dirty="0" smtClean="0"/>
              <a:t>Rough Draft Essay </a:t>
            </a:r>
            <a:r>
              <a:rPr lang="en-US" b="1" dirty="0"/>
              <a:t>Feedback</a:t>
            </a:r>
            <a:endParaRPr lang="en-US" dirty="0"/>
          </a:p>
        </p:txBody>
      </p:sp>
      <p:sp>
        <p:nvSpPr>
          <p:cNvPr id="3" name="Subtitle 2"/>
          <p:cNvSpPr>
            <a:spLocks noGrp="1"/>
          </p:cNvSpPr>
          <p:nvPr>
            <p:ph type="subTitle" idx="1"/>
          </p:nvPr>
        </p:nvSpPr>
        <p:spPr/>
        <p:txBody>
          <a:bodyPr/>
          <a:lstStyle/>
          <a:p>
            <a:r>
              <a:rPr lang="en-US" dirty="0" smtClean="0"/>
              <a:t>Some things to guide to the comments given on turnitin.com and </a:t>
            </a:r>
            <a:r>
              <a:rPr lang="en-US" smtClean="0"/>
              <a:t>next steps</a:t>
            </a:r>
            <a:endParaRPr lang="en-US" dirty="0"/>
          </a:p>
        </p:txBody>
      </p:sp>
    </p:spTree>
    <p:extLst>
      <p:ext uri="{BB962C8B-B14F-4D97-AF65-F5344CB8AC3E}">
        <p14:creationId xmlns:p14="http://schemas.microsoft.com/office/powerpoint/2010/main" val="2484661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267" y="115606"/>
            <a:ext cx="11837562" cy="929423"/>
          </a:xfrm>
        </p:spPr>
        <p:txBody>
          <a:bodyPr>
            <a:normAutofit/>
          </a:bodyPr>
          <a:lstStyle/>
          <a:p>
            <a:r>
              <a:rPr lang="en-US" sz="3600" b="1" dirty="0" smtClean="0">
                <a:latin typeface="Arial Black" panose="020B0A04020102020204" pitchFamily="34" charset="0"/>
              </a:rPr>
              <a:t>Knowledge Questions</a:t>
            </a:r>
            <a:endParaRPr lang="en-US" sz="3600" b="1" dirty="0">
              <a:latin typeface="Arial Black" panose="020B0A04020102020204" pitchFamily="34" charset="0"/>
            </a:endParaRPr>
          </a:p>
        </p:txBody>
      </p:sp>
      <p:sp>
        <p:nvSpPr>
          <p:cNvPr id="3" name="Content Placeholder 2"/>
          <p:cNvSpPr>
            <a:spLocks noGrp="1"/>
          </p:cNvSpPr>
          <p:nvPr>
            <p:ph idx="1"/>
          </p:nvPr>
        </p:nvSpPr>
        <p:spPr>
          <a:xfrm>
            <a:off x="352697" y="1045030"/>
            <a:ext cx="11665131" cy="5603964"/>
          </a:xfrm>
        </p:spPr>
        <p:txBody>
          <a:bodyPr>
            <a:normAutofit/>
          </a:bodyPr>
          <a:lstStyle/>
          <a:p>
            <a:r>
              <a:rPr lang="en-US" sz="3200" b="1" dirty="0" smtClean="0">
                <a:latin typeface="Arial" panose="020B0604020202020204" pitchFamily="34" charset="0"/>
                <a:cs typeface="Arial" panose="020B0604020202020204" pitchFamily="34" charset="0"/>
              </a:rPr>
              <a:t>2 main problems</a:t>
            </a:r>
          </a:p>
          <a:p>
            <a:pPr lvl="1"/>
            <a:r>
              <a:rPr lang="en-US" sz="3000" b="1" dirty="0" smtClean="0">
                <a:latin typeface="Arial" panose="020B0604020202020204" pitchFamily="34" charset="0"/>
                <a:cs typeface="Arial" panose="020B0604020202020204" pitchFamily="34" charset="0"/>
              </a:rPr>
              <a:t>Wording – the ideas are there, but gets lost in the phrasing</a:t>
            </a:r>
          </a:p>
          <a:p>
            <a:pPr lvl="1"/>
            <a:r>
              <a:rPr lang="en-US" sz="3200" b="1" dirty="0" smtClean="0">
                <a:latin typeface="Arial" panose="020B0604020202020204" pitchFamily="34" charset="0"/>
                <a:cs typeface="Arial" panose="020B0604020202020204" pitchFamily="34" charset="0"/>
              </a:rPr>
              <a:t>Too far afield from the PT… </a:t>
            </a:r>
          </a:p>
          <a:p>
            <a:pPr lvl="2"/>
            <a:r>
              <a:rPr lang="en-US" sz="3200" b="1" dirty="0" smtClean="0">
                <a:latin typeface="Arial" panose="020B0604020202020204" pitchFamily="34" charset="0"/>
                <a:cs typeface="Arial" panose="020B0604020202020204" pitchFamily="34" charset="0"/>
              </a:rPr>
              <a:t>might be topically related, but doesn’t really help you to unpack the PT</a:t>
            </a:r>
          </a:p>
          <a:p>
            <a:pPr lvl="2"/>
            <a:r>
              <a:rPr lang="en-US" sz="3200" b="1" dirty="0" smtClean="0">
                <a:latin typeface="Arial" panose="020B0604020202020204" pitchFamily="34" charset="0"/>
                <a:cs typeface="Arial" panose="020B0604020202020204" pitchFamily="34" charset="0"/>
              </a:rPr>
              <a:t>OR – maybe it is related, but you are not connecting</a:t>
            </a:r>
          </a:p>
          <a:p>
            <a:r>
              <a:rPr lang="en-US" sz="3400" b="1" dirty="0" smtClean="0">
                <a:latin typeface="Arial" panose="020B0604020202020204" pitchFamily="34" charset="0"/>
                <a:cs typeface="Arial" panose="020B0604020202020204" pitchFamily="34" charset="0"/>
              </a:rPr>
              <a:t>And can we talk about things that “beg” a question – there are some </a:t>
            </a:r>
            <a:r>
              <a:rPr lang="en-US" sz="3400" b="1" smtClean="0">
                <a:latin typeface="Arial" panose="020B0604020202020204" pitchFamily="34" charset="0"/>
                <a:cs typeface="Arial" panose="020B0604020202020204" pitchFamily="34" charset="0"/>
              </a:rPr>
              <a:t>logic issues here</a:t>
            </a:r>
            <a:endParaRPr lang="en-US" sz="34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860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09452" y="809219"/>
            <a:ext cx="10285541" cy="4611867"/>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875160" y="2750400"/>
              <a:ext cx="8179920" cy="116280"/>
            </p14:xfrm>
          </p:contentPart>
        </mc:Choice>
        <mc:Fallback xmlns="">
          <p:pic>
            <p:nvPicPr>
              <p:cNvPr id="2" name="Ink 1"/>
              <p:cNvPicPr/>
              <p:nvPr/>
            </p:nvPicPr>
            <p:blipFill>
              <a:blip r:embed="rId5"/>
              <a:stretch>
                <a:fillRect/>
              </a:stretch>
            </p:blipFill>
            <p:spPr>
              <a:xfrm>
                <a:off x="859320" y="2686680"/>
                <a:ext cx="821160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571320" y="2839680"/>
              <a:ext cx="304200" cy="9360"/>
            </p14:xfrm>
          </p:contentPart>
        </mc:Choice>
        <mc:Fallback xmlns="">
          <p:pic>
            <p:nvPicPr>
              <p:cNvPr id="3" name="Ink 2"/>
              <p:cNvPicPr/>
              <p:nvPr/>
            </p:nvPicPr>
            <p:blipFill>
              <a:blip r:embed="rId7"/>
              <a:stretch>
                <a:fillRect/>
              </a:stretch>
            </p:blipFill>
            <p:spPr>
              <a:xfrm>
                <a:off x="555480" y="2776320"/>
                <a:ext cx="3358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616320" y="2509200"/>
              <a:ext cx="9804960" cy="107640"/>
            </p14:xfrm>
          </p:contentPart>
        </mc:Choice>
        <mc:Fallback xmlns="">
          <p:pic>
            <p:nvPicPr>
              <p:cNvPr id="5" name="Ink 4"/>
              <p:cNvPicPr/>
              <p:nvPr/>
            </p:nvPicPr>
            <p:blipFill>
              <a:blip r:embed="rId9"/>
              <a:stretch>
                <a:fillRect/>
              </a:stretch>
            </p:blipFill>
            <p:spPr>
              <a:xfrm>
                <a:off x="600120" y="2445840"/>
                <a:ext cx="98370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p14:cNvContentPartPr/>
              <p14:nvPr/>
            </p14:nvContentPartPr>
            <p14:xfrm>
              <a:off x="651960" y="5170320"/>
              <a:ext cx="4465080" cy="116280"/>
            </p14:xfrm>
          </p:contentPart>
        </mc:Choice>
        <mc:Fallback xmlns="">
          <p:pic>
            <p:nvPicPr>
              <p:cNvPr id="6" name="Ink 5"/>
              <p:cNvPicPr/>
              <p:nvPr/>
            </p:nvPicPr>
            <p:blipFill>
              <a:blip r:embed="rId11"/>
              <a:stretch>
                <a:fillRect/>
              </a:stretch>
            </p:blipFill>
            <p:spPr>
              <a:xfrm>
                <a:off x="636120" y="5106960"/>
                <a:ext cx="4496760" cy="243360"/>
              </a:xfrm>
              <a:prstGeom prst="rect">
                <a:avLst/>
              </a:prstGeom>
            </p:spPr>
          </p:pic>
        </mc:Fallback>
      </mc:AlternateContent>
    </p:spTree>
    <p:extLst>
      <p:ext uri="{BB962C8B-B14F-4D97-AF65-F5344CB8AC3E}">
        <p14:creationId xmlns:p14="http://schemas.microsoft.com/office/powerpoint/2010/main" val="2779028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267" y="115606"/>
            <a:ext cx="11837562" cy="929423"/>
          </a:xfrm>
        </p:spPr>
        <p:txBody>
          <a:bodyPr>
            <a:normAutofit/>
          </a:bodyPr>
          <a:lstStyle/>
          <a:p>
            <a:r>
              <a:rPr lang="en-US" sz="3600" b="1" dirty="0" smtClean="0">
                <a:latin typeface="Arial Black" panose="020B0A04020102020204" pitchFamily="34" charset="0"/>
              </a:rPr>
              <a:t>Knowledge Questions</a:t>
            </a:r>
            <a:endParaRPr lang="en-US" sz="3600" b="1" dirty="0">
              <a:latin typeface="Arial Black" panose="020B0A04020102020204" pitchFamily="34" charset="0"/>
            </a:endParaRPr>
          </a:p>
        </p:txBody>
      </p:sp>
      <p:sp>
        <p:nvSpPr>
          <p:cNvPr id="3" name="Content Placeholder 2"/>
          <p:cNvSpPr>
            <a:spLocks noGrp="1"/>
          </p:cNvSpPr>
          <p:nvPr>
            <p:ph idx="1"/>
          </p:nvPr>
        </p:nvSpPr>
        <p:spPr>
          <a:xfrm>
            <a:off x="352697" y="1045030"/>
            <a:ext cx="11665131" cy="1724296"/>
          </a:xfrm>
        </p:spPr>
        <p:txBody>
          <a:bodyPr>
            <a:normAutofit lnSpcReduction="10000"/>
          </a:bodyPr>
          <a:lstStyle/>
          <a:p>
            <a:r>
              <a:rPr lang="en-US" sz="3200" b="1" dirty="0" smtClean="0">
                <a:latin typeface="Arial" panose="020B0604020202020204" pitchFamily="34" charset="0"/>
                <a:cs typeface="Arial" panose="020B0604020202020204" pitchFamily="34" charset="0"/>
              </a:rPr>
              <a:t>Knowledge Questions</a:t>
            </a:r>
          </a:p>
          <a:p>
            <a:pPr lvl="1"/>
            <a:r>
              <a:rPr lang="en-US" sz="3000" b="1" dirty="0" smtClean="0">
                <a:latin typeface="Arial" panose="020B0604020202020204" pitchFamily="34" charset="0"/>
                <a:cs typeface="Arial" panose="020B0604020202020204" pitchFamily="34" charset="0"/>
              </a:rPr>
              <a:t>look back at handout, remind yourself</a:t>
            </a:r>
          </a:p>
          <a:p>
            <a:pPr lvl="1"/>
            <a:r>
              <a:rPr lang="en-US" sz="3200" b="1" dirty="0" smtClean="0">
                <a:latin typeface="Arial" panose="020B0604020202020204" pitchFamily="34" charset="0"/>
                <a:cs typeface="Arial" panose="020B0604020202020204" pitchFamily="34" charset="0"/>
              </a:rPr>
              <a:t>Feedback from 15+ year examiner:</a:t>
            </a:r>
          </a:p>
        </p:txBody>
      </p:sp>
      <p:sp>
        <p:nvSpPr>
          <p:cNvPr id="4" name="TextBox 3"/>
          <p:cNvSpPr txBox="1"/>
          <p:nvPr/>
        </p:nvSpPr>
        <p:spPr>
          <a:xfrm>
            <a:off x="561702" y="2729191"/>
            <a:ext cx="5630091" cy="3970318"/>
          </a:xfrm>
          <a:prstGeom prst="rect">
            <a:avLst/>
          </a:prstGeom>
          <a:noFill/>
        </p:spPr>
        <p:txBody>
          <a:bodyPr wrap="square" numCol="1"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Gill Sans MT" panose="020B0502020104020203"/>
                <a:ea typeface="+mn-ea"/>
                <a:cs typeface="+mn-cs"/>
              </a:rPr>
              <a:t>Not so specific, more general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Gill Sans MT" panose="020B0502020104020203"/>
                <a:ea typeface="+mn-ea"/>
                <a:cs typeface="+mn-cs"/>
              </a:rPr>
              <a:t>Abstract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Gill Sans MT" panose="020B0502020104020203"/>
                <a:ea typeface="+mn-ea"/>
                <a:cs typeface="+mn-cs"/>
              </a:rPr>
              <a:t>Universal </a:t>
            </a:r>
            <a:r>
              <a:rPr kumimoji="0" lang="en-US" sz="2800" b="1" i="0" u="none" strike="noStrike" kern="1200" cap="none" spc="0" normalizeH="0" baseline="0" noProof="0" dirty="0" smtClean="0">
                <a:ln>
                  <a:noFill/>
                </a:ln>
                <a:solidFill>
                  <a:srgbClr val="000000"/>
                </a:solidFill>
                <a:effectLst/>
                <a:uLnTx/>
                <a:uFillTx/>
                <a:latin typeface="Gill Sans MT" panose="020B0502020104020203"/>
                <a:ea typeface="+mn-ea"/>
                <a:cs typeface="+mn-cs"/>
              </a:rPr>
              <a:t>application–multiple </a:t>
            </a:r>
            <a:r>
              <a:rPr kumimoji="0" lang="en-US" sz="2800" b="1" i="0" u="none" strike="noStrike" kern="1200" cap="none" spc="0" normalizeH="0" baseline="0" noProof="0" dirty="0">
                <a:ln>
                  <a:noFill/>
                </a:ln>
                <a:solidFill>
                  <a:srgbClr val="000000"/>
                </a:solidFill>
                <a:effectLst/>
                <a:uLnTx/>
                <a:uFillTx/>
                <a:latin typeface="Gill Sans MT" panose="020B0502020104020203"/>
                <a:ea typeface="+mn-ea"/>
                <a:cs typeface="+mn-cs"/>
              </a:rPr>
              <a:t>fields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Gill Sans MT" panose="020B0502020104020203"/>
                <a:ea typeface="+mn-ea"/>
                <a:cs typeface="+mn-cs"/>
              </a:rPr>
              <a:t>Portable and bridging to multiple areas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srgbClr val="000000"/>
                </a:solidFill>
                <a:effectLst/>
                <a:uLnTx/>
                <a:uFillTx/>
                <a:latin typeface="Gill Sans MT" panose="020B0502020104020203"/>
                <a:ea typeface="+mn-ea"/>
                <a:cs typeface="+mn-cs"/>
              </a:rPr>
              <a:t>Has </a:t>
            </a:r>
            <a:r>
              <a:rPr kumimoji="0" lang="en-US" sz="2800" b="1" i="0" u="none" strike="noStrike" kern="1200" cap="none" spc="0" normalizeH="0" baseline="0" noProof="0" dirty="0">
                <a:ln>
                  <a:noFill/>
                </a:ln>
                <a:solidFill>
                  <a:srgbClr val="000000"/>
                </a:solidFill>
                <a:effectLst/>
                <a:uLnTx/>
                <a:uFillTx/>
                <a:latin typeface="Gill Sans MT" panose="020B0502020104020203"/>
                <a:ea typeface="+mn-ea"/>
                <a:cs typeface="+mn-cs"/>
              </a:rPr>
              <a:t>to have at least </a:t>
            </a:r>
            <a:r>
              <a:rPr kumimoji="0" lang="en-US" sz="2800" b="1" i="0" u="none" strike="noStrike" kern="1200" cap="none" spc="0" normalizeH="0" baseline="0" noProof="0" dirty="0" smtClean="0">
                <a:ln>
                  <a:noFill/>
                </a:ln>
                <a:solidFill>
                  <a:srgbClr val="000000"/>
                </a:solidFill>
                <a:effectLst/>
                <a:uLnTx/>
                <a:uFillTx/>
                <a:latin typeface="Gill Sans MT" panose="020B0502020104020203"/>
                <a:ea typeface="+mn-ea"/>
                <a:cs typeface="+mn-cs"/>
              </a:rPr>
              <a:t>one–but </a:t>
            </a:r>
            <a:r>
              <a:rPr kumimoji="0" lang="en-US" sz="2800" b="1" i="0" u="none" strike="noStrike" kern="1200" cap="none" spc="0" normalizeH="0" baseline="0" noProof="0" dirty="0">
                <a:ln>
                  <a:noFill/>
                </a:ln>
                <a:solidFill>
                  <a:srgbClr val="000000"/>
                </a:solidFill>
                <a:effectLst/>
                <a:uLnTx/>
                <a:uFillTx/>
                <a:latin typeface="Gill Sans MT" panose="020B0502020104020203"/>
                <a:ea typeface="+mn-ea"/>
                <a:cs typeface="+mn-cs"/>
              </a:rPr>
              <a:t>not too </a:t>
            </a:r>
            <a:r>
              <a:rPr kumimoji="0" lang="en-US" sz="2800" b="1" i="0" u="none" strike="noStrike" kern="1200" cap="none" spc="0" normalizeH="0" baseline="0" noProof="0" dirty="0" smtClean="0">
                <a:ln>
                  <a:noFill/>
                </a:ln>
                <a:solidFill>
                  <a:srgbClr val="000000"/>
                </a:solidFill>
                <a:effectLst/>
                <a:uLnTx/>
                <a:uFillTx/>
                <a:latin typeface="Gill Sans MT" panose="020B0502020104020203"/>
                <a:ea typeface="+mn-ea"/>
                <a:cs typeface="+mn-cs"/>
              </a:rPr>
              <a:t>many–knowledge concepts</a:t>
            </a:r>
            <a:endParaRPr kumimoji="0" lang="en-US" sz="2800" b="1"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5" name="TextBox 4"/>
          <p:cNvSpPr txBox="1"/>
          <p:nvPr/>
        </p:nvSpPr>
        <p:spPr>
          <a:xfrm>
            <a:off x="6191793" y="2663308"/>
            <a:ext cx="5826035" cy="3970318"/>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Gill Sans MT" panose="020B0502020104020203"/>
                <a:ea typeface="+mn-ea"/>
                <a:cs typeface="+mn-cs"/>
              </a:rPr>
              <a:t>Sometimes more succinct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Gill Sans MT" panose="020B0502020104020203"/>
                <a:ea typeface="+mn-ea"/>
                <a:cs typeface="+mn-cs"/>
              </a:rPr>
              <a:t>Provokes to challenge the question itself</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Gill Sans MT" panose="020B0502020104020203"/>
                <a:ea typeface="+mn-ea"/>
                <a:cs typeface="+mn-cs"/>
              </a:rPr>
              <a:t>Open-ended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Gill Sans MT" panose="020B0502020104020203"/>
                <a:ea typeface="+mn-ea"/>
                <a:cs typeface="+mn-cs"/>
              </a:rPr>
              <a:t>Un-google-able – needs to engage with the ambiguity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Gill Sans MT" panose="020B0502020104020203"/>
                <a:ea typeface="+mn-ea"/>
                <a:cs typeface="+mn-cs"/>
              </a:rPr>
              <a:t>Shouldn’t be a leading question – don’t decide your answer and then work backward </a:t>
            </a:r>
          </a:p>
        </p:txBody>
      </p:sp>
    </p:spTree>
    <p:extLst>
      <p:ext uri="{BB962C8B-B14F-4D97-AF65-F5344CB8AC3E}">
        <p14:creationId xmlns:p14="http://schemas.microsoft.com/office/powerpoint/2010/main" val="188143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267" y="115606"/>
            <a:ext cx="11837562" cy="929423"/>
          </a:xfrm>
        </p:spPr>
        <p:txBody>
          <a:bodyPr>
            <a:normAutofit/>
          </a:bodyPr>
          <a:lstStyle/>
          <a:p>
            <a:r>
              <a:rPr lang="en-US" sz="4000" b="1" dirty="0" smtClean="0">
                <a:latin typeface="Arial Black" panose="020B0A04020102020204" pitchFamily="34" charset="0"/>
              </a:rPr>
              <a:t>comments</a:t>
            </a:r>
            <a:endParaRPr lang="en-US" sz="4000" b="1" dirty="0">
              <a:latin typeface="Arial Black" panose="020B0A04020102020204" pitchFamily="34" charset="0"/>
            </a:endParaRPr>
          </a:p>
        </p:txBody>
      </p:sp>
      <p:sp>
        <p:nvSpPr>
          <p:cNvPr id="3" name="Content Placeholder 2"/>
          <p:cNvSpPr>
            <a:spLocks noGrp="1"/>
          </p:cNvSpPr>
          <p:nvPr>
            <p:ph idx="1"/>
          </p:nvPr>
        </p:nvSpPr>
        <p:spPr>
          <a:xfrm>
            <a:off x="352697" y="1162594"/>
            <a:ext cx="11665131" cy="5421086"/>
          </a:xfrm>
        </p:spPr>
        <p:txBody>
          <a:bodyPr>
            <a:noAutofit/>
          </a:bodyPr>
          <a:lstStyle/>
          <a:p>
            <a:r>
              <a:rPr lang="en-US" sz="2000" b="1" dirty="0" smtClean="0">
                <a:latin typeface="Arial" panose="020B0604020202020204" pitchFamily="34" charset="0"/>
                <a:cs typeface="Arial" panose="020B0604020202020204" pitchFamily="34" charset="0"/>
              </a:rPr>
              <a:t>needs </a:t>
            </a:r>
            <a:r>
              <a:rPr lang="en-US" sz="2000" b="1" dirty="0">
                <a:latin typeface="Arial" panose="020B0604020202020204" pitchFamily="34" charset="0"/>
                <a:cs typeface="Arial" panose="020B0604020202020204" pitchFamily="34" charset="0"/>
              </a:rPr>
              <a:t>more consideration of the implications/assumptions written into the title</a:t>
            </a:r>
          </a:p>
          <a:p>
            <a:r>
              <a:rPr lang="en-US" sz="2000" b="1" dirty="0" smtClean="0">
                <a:latin typeface="Arial" panose="020B0604020202020204" pitchFamily="34" charset="0"/>
                <a:cs typeface="Arial" panose="020B0604020202020204" pitchFamily="34" charset="0"/>
              </a:rPr>
              <a:t>watch </a:t>
            </a:r>
            <a:r>
              <a:rPr lang="en-US" sz="2000" b="1" dirty="0">
                <a:latin typeface="Arial" panose="020B0604020202020204" pitchFamily="34" charset="0"/>
                <a:cs typeface="Arial" panose="020B0604020202020204" pitchFamily="34" charset="0"/>
              </a:rPr>
              <a:t>“absolutist type” statements/fragile </a:t>
            </a:r>
            <a:r>
              <a:rPr lang="en-US" sz="2000" b="1" dirty="0" smtClean="0">
                <a:latin typeface="Arial" panose="020B0604020202020204" pitchFamily="34" charset="0"/>
                <a:cs typeface="Arial" panose="020B0604020202020204" pitchFamily="34" charset="0"/>
              </a:rPr>
              <a:t>statements</a:t>
            </a:r>
          </a:p>
          <a:p>
            <a:r>
              <a:rPr lang="en-US" sz="2000" b="1" dirty="0" smtClean="0">
                <a:latin typeface="Arial" panose="020B0604020202020204" pitchFamily="34" charset="0"/>
                <a:cs typeface="Arial" panose="020B0604020202020204" pitchFamily="34" charset="0"/>
              </a:rPr>
              <a:t>logic </a:t>
            </a:r>
            <a:r>
              <a:rPr lang="en-US" sz="2000" b="1" dirty="0">
                <a:latin typeface="Arial" panose="020B0604020202020204" pitchFamily="34" charset="0"/>
                <a:cs typeface="Arial" panose="020B0604020202020204" pitchFamily="34" charset="0"/>
              </a:rPr>
              <a:t>is problematic at times</a:t>
            </a:r>
          </a:p>
          <a:p>
            <a:r>
              <a:rPr lang="en-US" sz="2000" b="1" dirty="0" smtClean="0">
                <a:latin typeface="Arial" panose="020B0604020202020204" pitchFamily="34" charset="0"/>
                <a:cs typeface="Arial" panose="020B0604020202020204" pitchFamily="34" charset="0"/>
              </a:rPr>
              <a:t>need </a:t>
            </a:r>
            <a:r>
              <a:rPr lang="en-US" sz="2000" b="1" dirty="0">
                <a:latin typeface="Arial" panose="020B0604020202020204" pitchFamily="34" charset="0"/>
                <a:cs typeface="Arial" panose="020B0604020202020204" pitchFamily="34" charset="0"/>
              </a:rPr>
              <a:t>to spend more time exploring implications of arguments</a:t>
            </a:r>
          </a:p>
          <a:p>
            <a:r>
              <a:rPr lang="en-US" sz="2000" b="1" dirty="0" smtClean="0">
                <a:latin typeface="Arial" panose="020B0604020202020204" pitchFamily="34" charset="0"/>
                <a:cs typeface="Arial" panose="020B0604020202020204" pitchFamily="34" charset="0"/>
              </a:rPr>
              <a:t>counterclaims </a:t>
            </a:r>
            <a:r>
              <a:rPr lang="en-US" sz="2000" b="1" dirty="0">
                <a:latin typeface="Arial" panose="020B0604020202020204" pitchFamily="34" charset="0"/>
                <a:cs typeface="Arial" panose="020B0604020202020204" pitchFamily="34" charset="0"/>
              </a:rPr>
              <a:t>should be explored with more depth</a:t>
            </a:r>
          </a:p>
          <a:p>
            <a:r>
              <a:rPr lang="en-US" sz="2000" b="1" dirty="0" smtClean="0">
                <a:latin typeface="Arial" panose="020B0604020202020204" pitchFamily="34" charset="0"/>
                <a:cs typeface="Arial" panose="020B0604020202020204" pitchFamily="34" charset="0"/>
              </a:rPr>
              <a:t>some </a:t>
            </a:r>
            <a:r>
              <a:rPr lang="en-US" sz="2000" b="1" dirty="0">
                <a:latin typeface="Arial" panose="020B0604020202020204" pitchFamily="34" charset="0"/>
                <a:cs typeface="Arial" panose="020B0604020202020204" pitchFamily="34" charset="0"/>
              </a:rPr>
              <a:t>awareness of knowledge questions related to the title, but needs more exploration</a:t>
            </a:r>
          </a:p>
          <a:p>
            <a:r>
              <a:rPr lang="en-US" sz="2800" b="1" dirty="0" smtClean="0">
                <a:latin typeface="Arial" panose="020B0604020202020204" pitchFamily="34" charset="0"/>
                <a:cs typeface="Arial" panose="020B0604020202020204" pitchFamily="34" charset="0"/>
              </a:rPr>
              <a:t>try </a:t>
            </a:r>
            <a:r>
              <a:rPr lang="en-US" sz="2800" b="1" dirty="0">
                <a:latin typeface="Arial" panose="020B0604020202020204" pitchFamily="34" charset="0"/>
                <a:cs typeface="Arial" panose="020B0604020202020204" pitchFamily="34" charset="0"/>
              </a:rPr>
              <a:t>to avoid hypothetical, generalized examples </a:t>
            </a:r>
            <a:endParaRPr lang="en-US" sz="2800" b="1" dirty="0" smtClean="0">
              <a:latin typeface="Arial" panose="020B0604020202020204" pitchFamily="34" charset="0"/>
              <a:cs typeface="Arial" panose="020B0604020202020204" pitchFamily="34" charset="0"/>
            </a:endParaRPr>
          </a:p>
          <a:p>
            <a:r>
              <a:rPr lang="en-US" sz="2800" b="1" dirty="0" smtClean="0">
                <a:solidFill>
                  <a:srgbClr val="C00000"/>
                </a:solidFill>
                <a:latin typeface="Arial" panose="020B0604020202020204" pitchFamily="34" charset="0"/>
                <a:cs typeface="Arial" panose="020B0604020202020204" pitchFamily="34" charset="0"/>
              </a:rPr>
              <a:t>AOKs </a:t>
            </a:r>
            <a:r>
              <a:rPr lang="en-US" sz="2800" b="1" dirty="0">
                <a:solidFill>
                  <a:srgbClr val="C00000"/>
                </a:solidFill>
                <a:latin typeface="Arial" panose="020B0604020202020204" pitchFamily="34" charset="0"/>
                <a:cs typeface="Arial" panose="020B0604020202020204" pitchFamily="34" charset="0"/>
              </a:rPr>
              <a:t>&amp;/or WOKs need to be treated with greater depth and </a:t>
            </a:r>
            <a:r>
              <a:rPr lang="en-US" sz="2800" b="1" dirty="0" smtClean="0">
                <a:solidFill>
                  <a:srgbClr val="C00000"/>
                </a:solidFill>
                <a:latin typeface="Arial" panose="020B0604020202020204" pitchFamily="34" charset="0"/>
                <a:cs typeface="Arial" panose="020B0604020202020204" pitchFamily="34" charset="0"/>
              </a:rPr>
              <a:t>precision</a:t>
            </a:r>
            <a:endParaRPr lang="en-US" sz="2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8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267" y="115606"/>
            <a:ext cx="11837562" cy="929423"/>
          </a:xfrm>
        </p:spPr>
        <p:txBody>
          <a:bodyPr>
            <a:normAutofit fontScale="90000"/>
          </a:bodyPr>
          <a:lstStyle/>
          <a:p>
            <a:r>
              <a:rPr lang="en-US" sz="4400" b="1" dirty="0" smtClean="0">
                <a:latin typeface="Arial Black" panose="020B0A04020102020204" pitchFamily="34" charset="0"/>
              </a:rPr>
              <a:t>AOK-WOK</a:t>
            </a:r>
            <a:endParaRPr lang="en-US" sz="3600" b="1" dirty="0">
              <a:latin typeface="Arial Black" panose="020B0A04020102020204" pitchFamily="34" charset="0"/>
            </a:endParaRPr>
          </a:p>
        </p:txBody>
      </p:sp>
      <p:sp>
        <p:nvSpPr>
          <p:cNvPr id="3" name="Content Placeholder 2"/>
          <p:cNvSpPr>
            <a:spLocks noGrp="1"/>
          </p:cNvSpPr>
          <p:nvPr>
            <p:ph idx="1"/>
          </p:nvPr>
        </p:nvSpPr>
        <p:spPr>
          <a:xfrm>
            <a:off x="352697" y="1045030"/>
            <a:ext cx="11665131" cy="5538650"/>
          </a:xfrm>
        </p:spPr>
        <p:txBody>
          <a:bodyPr>
            <a:normAutofit/>
          </a:bodyPr>
          <a:lstStyle/>
          <a:p>
            <a:r>
              <a:rPr lang="en-US" sz="3200" b="1" dirty="0" smtClean="0">
                <a:latin typeface="Arial" panose="020B0604020202020204" pitchFamily="34" charset="0"/>
                <a:cs typeface="Arial" panose="020B0604020202020204" pitchFamily="34" charset="0"/>
              </a:rPr>
              <a:t>WOK, </a:t>
            </a:r>
            <a:r>
              <a:rPr lang="en-US" sz="3200" b="1" dirty="0">
                <a:latin typeface="Arial" panose="020B0604020202020204" pitchFamily="34" charset="0"/>
                <a:cs typeface="Arial" panose="020B0604020202020204" pitchFamily="34" charset="0"/>
              </a:rPr>
              <a:t>it isn’t how many you can use, it is about exploring with depth and precision… </a:t>
            </a:r>
            <a:endParaRPr lang="en-US" sz="3200" b="1" dirty="0" smtClean="0">
              <a:latin typeface="Arial" panose="020B0604020202020204" pitchFamily="34" charset="0"/>
              <a:cs typeface="Arial" panose="020B0604020202020204" pitchFamily="34" charset="0"/>
            </a:endParaRPr>
          </a:p>
          <a:p>
            <a:pPr lvl="1"/>
            <a:r>
              <a:rPr lang="en-US" sz="3000" b="1" dirty="0">
                <a:latin typeface="Arial" panose="020B0604020202020204" pitchFamily="34" charset="0"/>
                <a:cs typeface="Arial" panose="020B0604020202020204" pitchFamily="34" charset="0"/>
              </a:rPr>
              <a:t>Need to show how they operate differently in each AOK</a:t>
            </a:r>
          </a:p>
          <a:p>
            <a:pPr lvl="1"/>
            <a:r>
              <a:rPr lang="en-US" sz="3000" b="1" dirty="0" smtClean="0">
                <a:latin typeface="Arial" panose="020B0604020202020204" pitchFamily="34" charset="0"/>
                <a:cs typeface="Arial" panose="020B0604020202020204" pitchFamily="34" charset="0"/>
              </a:rPr>
              <a:t>Reason </a:t>
            </a:r>
            <a:r>
              <a:rPr lang="en-US" sz="3000" b="1" dirty="0">
                <a:latin typeface="Arial" panose="020B0604020202020204" pitchFamily="34" charset="0"/>
                <a:cs typeface="Arial" panose="020B0604020202020204" pitchFamily="34" charset="0"/>
              </a:rPr>
              <a:t>– talk about it and how its role changes across the two AOKs – don’t have them exist separately</a:t>
            </a:r>
          </a:p>
          <a:p>
            <a:r>
              <a:rPr lang="en-US" sz="3200" b="1" dirty="0" smtClean="0">
                <a:latin typeface="Arial" panose="020B0604020202020204" pitchFamily="34" charset="0"/>
                <a:cs typeface="Arial" panose="020B0604020202020204" pitchFamily="34" charset="0"/>
              </a:rPr>
              <a:t>Don’t talk </a:t>
            </a:r>
            <a:r>
              <a:rPr lang="en-US" sz="3200" b="1" dirty="0">
                <a:latin typeface="Arial" panose="020B0604020202020204" pitchFamily="34" charset="0"/>
                <a:cs typeface="Arial" panose="020B0604020202020204" pitchFamily="34" charset="0"/>
              </a:rPr>
              <a:t>one AOK and then move on to the other… they need to connect.  </a:t>
            </a:r>
            <a:endParaRPr lang="en-US" sz="3200" b="1" dirty="0" smtClean="0">
              <a:latin typeface="Arial" panose="020B0604020202020204" pitchFamily="34" charset="0"/>
              <a:cs typeface="Arial" panose="020B0604020202020204" pitchFamily="34" charset="0"/>
            </a:endParaRPr>
          </a:p>
          <a:p>
            <a:r>
              <a:rPr lang="en-US" sz="4800" b="1" dirty="0" smtClean="0">
                <a:latin typeface="Arial" panose="020B0604020202020204" pitchFamily="34" charset="0"/>
                <a:cs typeface="Arial" panose="020B0604020202020204" pitchFamily="34" charset="0"/>
              </a:rPr>
              <a:t>Think </a:t>
            </a:r>
            <a:r>
              <a:rPr lang="en-US" sz="4800" b="1" dirty="0">
                <a:latin typeface="Arial" panose="020B0604020202020204" pitchFamily="34" charset="0"/>
                <a:cs typeface="Arial" panose="020B0604020202020204" pitchFamily="34" charset="0"/>
              </a:rPr>
              <a:t>– </a:t>
            </a:r>
            <a:r>
              <a:rPr lang="en-US" sz="5400" b="1" dirty="0">
                <a:solidFill>
                  <a:srgbClr val="C00000"/>
                </a:solidFill>
                <a:latin typeface="Arial" panose="020B0604020202020204" pitchFamily="34" charset="0"/>
                <a:cs typeface="Arial" panose="020B0604020202020204" pitchFamily="34" charset="0"/>
              </a:rPr>
              <a:t>Across, Between, </a:t>
            </a:r>
            <a:r>
              <a:rPr lang="en-US" sz="5400" b="1" dirty="0" smtClean="0">
                <a:solidFill>
                  <a:srgbClr val="C00000"/>
                </a:solidFill>
                <a:latin typeface="Arial" panose="020B0604020202020204" pitchFamily="34" charset="0"/>
                <a:cs typeface="Arial" panose="020B0604020202020204" pitchFamily="34" charset="0"/>
              </a:rPr>
              <a:t>Within</a:t>
            </a:r>
          </a:p>
          <a:p>
            <a:endParaRPr lang="en-US" sz="3200" b="1" dirty="0" smtClean="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08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267" y="115606"/>
            <a:ext cx="11837562" cy="929423"/>
          </a:xfrm>
        </p:spPr>
        <p:txBody>
          <a:bodyPr>
            <a:normAutofit/>
          </a:bodyPr>
          <a:lstStyle/>
          <a:p>
            <a:r>
              <a:rPr lang="en-US" sz="4000" b="1" dirty="0" smtClean="0">
                <a:latin typeface="Arial Black" panose="020B0A04020102020204" pitchFamily="34" charset="0"/>
              </a:rPr>
              <a:t>Wasted words</a:t>
            </a:r>
            <a:endParaRPr lang="en-US" sz="4000" b="1" dirty="0">
              <a:latin typeface="Arial Black" panose="020B0A04020102020204" pitchFamily="34" charset="0"/>
            </a:endParaRPr>
          </a:p>
        </p:txBody>
      </p:sp>
      <p:sp>
        <p:nvSpPr>
          <p:cNvPr id="3" name="Content Placeholder 2"/>
          <p:cNvSpPr>
            <a:spLocks noGrp="1"/>
          </p:cNvSpPr>
          <p:nvPr>
            <p:ph idx="1"/>
          </p:nvPr>
        </p:nvSpPr>
        <p:spPr>
          <a:xfrm>
            <a:off x="352697" y="1162594"/>
            <a:ext cx="11665131" cy="5421086"/>
          </a:xfrm>
        </p:spPr>
        <p:txBody>
          <a:bodyPr>
            <a:noAutofit/>
          </a:bodyPr>
          <a:lstStyle/>
          <a:p>
            <a:r>
              <a:rPr lang="en-US" sz="2400" b="1" dirty="0" smtClean="0">
                <a:latin typeface="Arial" panose="020B0604020202020204" pitchFamily="34" charset="0"/>
                <a:cs typeface="Arial" panose="020B0604020202020204" pitchFamily="34" charset="0"/>
              </a:rPr>
              <a:t>One more thing…</a:t>
            </a:r>
          </a:p>
          <a:p>
            <a:r>
              <a:rPr lang="en-US" sz="2400" b="1" dirty="0" smtClean="0">
                <a:latin typeface="Arial" panose="020B0604020202020204" pitchFamily="34" charset="0"/>
                <a:cs typeface="Arial" panose="020B0604020202020204" pitchFamily="34" charset="0"/>
              </a:rPr>
              <a:t>Do NOT waste words on “talking” the reader through your organization… bring it up if it is relevant, but otherwise wasting word count!</a:t>
            </a:r>
          </a:p>
          <a:p>
            <a:r>
              <a:rPr lang="en-US" sz="2400" b="1" dirty="0" smtClean="0">
                <a:latin typeface="Arial" panose="020B0604020202020204" pitchFamily="34" charset="0"/>
                <a:cs typeface="Arial" panose="020B0604020202020204" pitchFamily="34" charset="0"/>
              </a:rPr>
              <a:t>If the examiner can figure it out just by having the ability to read your essay, take it out and find something more interesting to say that is relevant to the arguments you are presenting</a:t>
            </a:r>
          </a:p>
          <a:p>
            <a:r>
              <a:rPr lang="en-US" sz="2400" b="1" dirty="0" smtClean="0">
                <a:latin typeface="Arial" panose="020B0604020202020204" pitchFamily="34" charset="0"/>
                <a:cs typeface="Arial" panose="020B0604020202020204" pitchFamily="34" charset="0"/>
              </a:rPr>
              <a:t>Examples for areas of knowledge:</a:t>
            </a:r>
          </a:p>
          <a:p>
            <a:pPr lvl="1"/>
            <a:r>
              <a:rPr lang="en-US" sz="2200" b="1" dirty="0" smtClean="0">
                <a:latin typeface="Arial" panose="020B0604020202020204" pitchFamily="34" charset="0"/>
                <a:cs typeface="Arial" panose="020B0604020202020204" pitchFamily="34" charset="0"/>
              </a:rPr>
              <a:t>In my essay I will be exploring two areas of knowledge…</a:t>
            </a:r>
          </a:p>
          <a:p>
            <a:pPr lvl="1"/>
            <a:r>
              <a:rPr lang="en-US" sz="2200" b="1" dirty="0" smtClean="0">
                <a:latin typeface="Arial" panose="020B0604020202020204" pitchFamily="34" charset="0"/>
                <a:cs typeface="Arial" panose="020B0604020202020204" pitchFamily="34" charset="0"/>
              </a:rPr>
              <a:t>The next area of knowledge I will discuss is…</a:t>
            </a:r>
          </a:p>
          <a:p>
            <a:r>
              <a:rPr lang="en-US" sz="2400" b="1" dirty="0" smtClean="0">
                <a:latin typeface="Arial" panose="020B0604020202020204" pitchFamily="34" charset="0"/>
                <a:cs typeface="Arial" panose="020B0604020202020204" pitchFamily="34" charset="0"/>
              </a:rPr>
              <a:t>Or how about this one:</a:t>
            </a:r>
          </a:p>
          <a:p>
            <a:pPr lvl="1"/>
            <a:r>
              <a:rPr lang="en-US" sz="2200" b="1" dirty="0" smtClean="0">
                <a:latin typeface="Arial" panose="020B0604020202020204" pitchFamily="34" charset="0"/>
                <a:cs typeface="Arial" panose="020B0604020202020204" pitchFamily="34" charset="0"/>
              </a:rPr>
              <a:t>This begs the question… really, does it BEG to be asked?</a:t>
            </a:r>
            <a:endParaRPr 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2610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267" y="115606"/>
            <a:ext cx="11837562" cy="929423"/>
          </a:xfrm>
        </p:spPr>
        <p:txBody>
          <a:bodyPr>
            <a:normAutofit/>
          </a:bodyPr>
          <a:lstStyle/>
          <a:p>
            <a:r>
              <a:rPr lang="en-US" sz="3600" b="1" dirty="0" smtClean="0">
                <a:latin typeface="Arial Black" panose="020B0A04020102020204" pitchFamily="34" charset="0"/>
              </a:rPr>
              <a:t>Formatting Essay</a:t>
            </a:r>
            <a:endParaRPr lang="en-US" sz="3600" b="1" dirty="0">
              <a:latin typeface="Arial Black" panose="020B0A04020102020204" pitchFamily="34" charset="0"/>
            </a:endParaRPr>
          </a:p>
        </p:txBody>
      </p:sp>
      <p:sp>
        <p:nvSpPr>
          <p:cNvPr id="3" name="Content Placeholder 2"/>
          <p:cNvSpPr>
            <a:spLocks noGrp="1"/>
          </p:cNvSpPr>
          <p:nvPr>
            <p:ph idx="1"/>
          </p:nvPr>
        </p:nvSpPr>
        <p:spPr>
          <a:xfrm>
            <a:off x="352697" y="1045030"/>
            <a:ext cx="11665131" cy="5538650"/>
          </a:xfrm>
        </p:spPr>
        <p:txBody>
          <a:bodyPr>
            <a:normAutofit fontScale="92500" lnSpcReduction="10000"/>
          </a:bodyPr>
          <a:lstStyle/>
          <a:p>
            <a:r>
              <a:rPr lang="en-US" sz="3200" b="1" dirty="0" smtClean="0">
                <a:latin typeface="Arial" panose="020B0604020202020204" pitchFamily="34" charset="0"/>
                <a:cs typeface="Arial" panose="020B0604020202020204" pitchFamily="34" charset="0"/>
              </a:rPr>
              <a:t>NO MLA Header or Heading, no cover page</a:t>
            </a:r>
          </a:p>
          <a:p>
            <a:r>
              <a:rPr lang="en-US" sz="3200" b="1" dirty="0" smtClean="0">
                <a:latin typeface="Arial" panose="020B0604020202020204" pitchFamily="34" charset="0"/>
                <a:cs typeface="Arial" panose="020B0604020202020204" pitchFamily="34" charset="0"/>
              </a:rPr>
              <a:t>Only the Prescribed Title, the essay with a word count at the end and Works Cited page</a:t>
            </a:r>
          </a:p>
          <a:p>
            <a:pPr lvl="1"/>
            <a:r>
              <a:rPr lang="en-US" sz="3000" b="1" dirty="0" smtClean="0">
                <a:latin typeface="Arial" panose="020B0604020202020204" pitchFamily="34" charset="0"/>
                <a:cs typeface="Arial" panose="020B0604020202020204" pitchFamily="34" charset="0"/>
              </a:rPr>
              <a:t>“Candidates </a:t>
            </a:r>
            <a:r>
              <a:rPr lang="en-US" sz="3000" b="1" dirty="0">
                <a:latin typeface="Arial" panose="020B0604020202020204" pitchFamily="34" charset="0"/>
                <a:cs typeface="Arial" panose="020B0604020202020204" pitchFamily="34" charset="0"/>
              </a:rPr>
              <a:t>should be careful not to include any identifiers in any part of their essay, such as</a:t>
            </a:r>
            <a:r>
              <a:rPr lang="en-US" sz="3000" b="1" dirty="0" smtClean="0">
                <a:latin typeface="Arial" panose="020B0604020202020204" pitchFamily="34" charset="0"/>
                <a:cs typeface="Arial" panose="020B0604020202020204" pitchFamily="34" charset="0"/>
              </a:rPr>
              <a:t>:</a:t>
            </a:r>
            <a:endParaRPr lang="en-US" sz="3000" b="1" dirty="0">
              <a:latin typeface="Arial" panose="020B0604020202020204" pitchFamily="34" charset="0"/>
              <a:cs typeface="Arial" panose="020B0604020202020204" pitchFamily="34" charset="0"/>
            </a:endParaRPr>
          </a:p>
          <a:p>
            <a:pPr marL="971550" lvl="2" indent="-514350">
              <a:buFont typeface="+mj-lt"/>
              <a:buAutoNum type="arabicPeriod"/>
            </a:pPr>
            <a:r>
              <a:rPr lang="en-US" sz="2600" b="1" dirty="0" smtClean="0">
                <a:latin typeface="Arial" panose="020B0604020202020204" pitchFamily="34" charset="0"/>
                <a:cs typeface="Arial" panose="020B0604020202020204" pitchFamily="34" charset="0"/>
              </a:rPr>
              <a:t>any </a:t>
            </a:r>
            <a:r>
              <a:rPr lang="en-US" sz="2600" b="1" dirty="0">
                <a:latin typeface="Arial" panose="020B0604020202020204" pitchFamily="34" charset="0"/>
                <a:cs typeface="Arial" panose="020B0604020202020204" pitchFamily="34" charset="0"/>
              </a:rPr>
              <a:t>names </a:t>
            </a:r>
            <a:r>
              <a:rPr lang="en-US" sz="2200" b="1" dirty="0">
                <a:latin typeface="Arial" panose="020B0604020202020204" pitchFamily="34" charset="0"/>
                <a:cs typeface="Arial" panose="020B0604020202020204" pitchFamily="34" charset="0"/>
              </a:rPr>
              <a:t>(for example, their own name, or the name of their school or teacher)</a:t>
            </a:r>
          </a:p>
          <a:p>
            <a:pPr marL="971550" lvl="2" indent="-514350">
              <a:buFont typeface="+mj-lt"/>
              <a:buAutoNum type="arabicPeriod"/>
            </a:pPr>
            <a:r>
              <a:rPr lang="en-US" sz="2600" b="1" dirty="0" smtClean="0">
                <a:latin typeface="Arial" panose="020B0604020202020204" pitchFamily="34" charset="0"/>
                <a:cs typeface="Arial" panose="020B0604020202020204" pitchFamily="34" charset="0"/>
              </a:rPr>
              <a:t>their </a:t>
            </a:r>
            <a:r>
              <a:rPr lang="en-US" sz="2600" b="1" dirty="0">
                <a:latin typeface="Arial" panose="020B0604020202020204" pitchFamily="34" charset="0"/>
                <a:cs typeface="Arial" panose="020B0604020202020204" pitchFamily="34" charset="0"/>
              </a:rPr>
              <a:t>candidate session number or personal code</a:t>
            </a:r>
          </a:p>
          <a:p>
            <a:pPr marL="971550" lvl="2" indent="-514350">
              <a:buFont typeface="+mj-lt"/>
              <a:buAutoNum type="arabicPeriod"/>
            </a:pPr>
            <a:r>
              <a:rPr lang="en-US" sz="2600" b="1" dirty="0" smtClean="0">
                <a:latin typeface="Arial" panose="020B0604020202020204" pitchFamily="34" charset="0"/>
                <a:cs typeface="Arial" panose="020B0604020202020204" pitchFamily="34" charset="0"/>
              </a:rPr>
              <a:t>the </a:t>
            </a:r>
            <a:r>
              <a:rPr lang="en-US" sz="2600" b="1" dirty="0">
                <a:latin typeface="Arial" panose="020B0604020202020204" pitchFamily="34" charset="0"/>
                <a:cs typeface="Arial" panose="020B0604020202020204" pitchFamily="34" charset="0"/>
              </a:rPr>
              <a:t>school’s logo</a:t>
            </a:r>
            <a:r>
              <a:rPr lang="en-US" sz="2600" b="1" dirty="0" smtClean="0">
                <a:latin typeface="Arial" panose="020B0604020202020204" pitchFamily="34" charset="0"/>
                <a:cs typeface="Arial" panose="020B0604020202020204" pitchFamily="34" charset="0"/>
              </a:rPr>
              <a:t>.”</a:t>
            </a:r>
          </a:p>
          <a:p>
            <a:pPr lvl="1"/>
            <a:r>
              <a:rPr lang="en-US" sz="3000" b="1" dirty="0" smtClean="0">
                <a:latin typeface="Arial" panose="020B0604020202020204" pitchFamily="34" charset="0"/>
                <a:cs typeface="Arial" panose="020B0604020202020204" pitchFamily="34" charset="0"/>
              </a:rPr>
              <a:t>“A </a:t>
            </a:r>
            <a:r>
              <a:rPr lang="en-US" sz="3000" b="1" dirty="0">
                <a:latin typeface="Arial" panose="020B0604020202020204" pitchFamily="34" charset="0"/>
                <a:cs typeface="Arial" panose="020B0604020202020204" pitchFamily="34" charset="0"/>
              </a:rPr>
              <a:t>candidate’s essay will be assessed against their chosen title as published, </a:t>
            </a:r>
            <a:r>
              <a:rPr lang="en-US" sz="3000" b="1" dirty="0">
                <a:solidFill>
                  <a:srgbClr val="C00000"/>
                </a:solidFill>
                <a:latin typeface="Arial" panose="020B0604020202020204" pitchFamily="34" charset="0"/>
                <a:cs typeface="Arial" panose="020B0604020202020204" pitchFamily="34" charset="0"/>
              </a:rPr>
              <a:t>so candidates must not modify the title</a:t>
            </a:r>
            <a:r>
              <a:rPr lang="en-US" sz="3000" b="1" dirty="0">
                <a:latin typeface="Arial" panose="020B0604020202020204" pitchFamily="34" charset="0"/>
                <a:cs typeface="Arial" panose="020B0604020202020204" pitchFamily="34" charset="0"/>
              </a:rPr>
              <a:t>. Essays not written on one of the correct prescribed titles will automatically be awarded zero marks</a:t>
            </a:r>
            <a:r>
              <a:rPr lang="en-US" sz="3000" b="1" dirty="0" smtClean="0">
                <a:latin typeface="Arial" panose="020B0604020202020204" pitchFamily="34" charset="0"/>
                <a:cs typeface="Arial" panose="020B0604020202020204" pitchFamily="34" charset="0"/>
              </a:rPr>
              <a:t>.”</a:t>
            </a:r>
            <a:endParaRPr lang="en-US"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343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7309" y="49429"/>
            <a:ext cx="11302314" cy="741404"/>
          </a:xfrm>
        </p:spPr>
        <p:txBody>
          <a:bodyPr/>
          <a:lstStyle/>
          <a:p>
            <a:pPr algn="ctr"/>
            <a:r>
              <a:rPr lang="en-US" b="1" dirty="0" smtClean="0"/>
              <a:t>What to do next…</a:t>
            </a:r>
            <a:endParaRPr lang="en-US" b="1" dirty="0"/>
          </a:p>
        </p:txBody>
      </p:sp>
      <p:sp>
        <p:nvSpPr>
          <p:cNvPr id="5" name="Content Placeholder 4"/>
          <p:cNvSpPr>
            <a:spLocks noGrp="1"/>
          </p:cNvSpPr>
          <p:nvPr>
            <p:ph idx="1"/>
          </p:nvPr>
        </p:nvSpPr>
        <p:spPr>
          <a:xfrm>
            <a:off x="807309" y="724930"/>
            <a:ext cx="11302314" cy="5807675"/>
          </a:xfrm>
        </p:spPr>
        <p:txBody>
          <a:bodyPr>
            <a:noAutofit/>
          </a:bodyPr>
          <a:lstStyle/>
          <a:p>
            <a:pPr marL="457200" indent="-457200">
              <a:lnSpc>
                <a:spcPct val="100000"/>
              </a:lnSpc>
              <a:spcAft>
                <a:spcPts val="0"/>
              </a:spcAft>
              <a:buFont typeface="+mj-lt"/>
              <a:buAutoNum type="arabicPeriod"/>
            </a:pPr>
            <a:r>
              <a:rPr lang="en-US" sz="2400" b="1" dirty="0" smtClean="0">
                <a:latin typeface="Arial" panose="020B0604020202020204" pitchFamily="34" charset="0"/>
                <a:cs typeface="Arial" panose="020B0604020202020204" pitchFamily="34" charset="0"/>
              </a:rPr>
              <a:t>Read though comments on turnitin.com</a:t>
            </a:r>
          </a:p>
          <a:p>
            <a:pPr marL="457200" indent="-457200">
              <a:lnSpc>
                <a:spcPct val="100000"/>
              </a:lnSpc>
              <a:spcAft>
                <a:spcPts val="0"/>
              </a:spcAft>
              <a:buFont typeface="+mj-lt"/>
              <a:buAutoNum type="arabicPeriod"/>
            </a:pPr>
            <a:r>
              <a:rPr lang="en-US" sz="2400" b="1" dirty="0" smtClean="0">
                <a:latin typeface="Arial" panose="020B0604020202020204" pitchFamily="34" charset="0"/>
                <a:cs typeface="Arial" panose="020B0604020202020204" pitchFamily="34" charset="0"/>
              </a:rPr>
              <a:t>On ManageBac</a:t>
            </a:r>
          </a:p>
          <a:p>
            <a:pPr>
              <a:lnSpc>
                <a:spcPct val="100000"/>
              </a:lnSpc>
              <a:spcAft>
                <a:spcPts val="0"/>
              </a:spcAft>
            </a:pPr>
            <a:r>
              <a:rPr lang="en-US" sz="2400" b="1" dirty="0" smtClean="0">
                <a:latin typeface="Arial" panose="020B0604020202020204" pitchFamily="34" charset="0"/>
                <a:cs typeface="Arial" panose="020B0604020202020204" pitchFamily="34" charset="0"/>
              </a:rPr>
              <a:t>Select </a:t>
            </a:r>
            <a:r>
              <a:rPr lang="en-US" sz="2400" b="1" dirty="0" smtClean="0">
                <a:latin typeface="Arial" panose="020B0604020202020204" pitchFamily="34" charset="0"/>
                <a:cs typeface="Arial" panose="020B0604020202020204" pitchFamily="34" charset="0"/>
              </a:rPr>
              <a:t>PT (see screen shots on the next two slides fo</a:t>
            </a:r>
            <a:r>
              <a:rPr lang="en-US" sz="2400" b="1" dirty="0" smtClean="0">
                <a:latin typeface="Arial" panose="020B0604020202020204" pitchFamily="34" charset="0"/>
                <a:cs typeface="Arial" panose="020B0604020202020204" pitchFamily="34" charset="0"/>
              </a:rPr>
              <a:t>r how to do this)</a:t>
            </a:r>
            <a:endParaRPr lang="en-US" sz="2400" b="1" dirty="0" smtClean="0">
              <a:latin typeface="Arial" panose="020B0604020202020204" pitchFamily="34" charset="0"/>
              <a:cs typeface="Arial" panose="020B0604020202020204" pitchFamily="34" charset="0"/>
            </a:endParaRPr>
          </a:p>
          <a:p>
            <a:pPr>
              <a:lnSpc>
                <a:spcPct val="100000"/>
              </a:lnSpc>
              <a:spcAft>
                <a:spcPts val="0"/>
              </a:spcAft>
            </a:pPr>
            <a:r>
              <a:rPr lang="en-US" sz="2400" b="1" dirty="0" smtClean="0">
                <a:latin typeface="Arial" panose="020B0604020202020204" pitchFamily="34" charset="0"/>
                <a:cs typeface="Arial" panose="020B0604020202020204" pitchFamily="34" charset="0"/>
              </a:rPr>
              <a:t>Write third reflection – this is the last thing you will be leaving the examiner with </a:t>
            </a:r>
            <a:r>
              <a:rPr lang="en-US" b="1" dirty="0" smtClean="0">
                <a:latin typeface="Arial" panose="020B0604020202020204" pitchFamily="34" charset="0"/>
                <a:cs typeface="Arial" panose="020B0604020202020204" pitchFamily="34" charset="0"/>
              </a:rPr>
              <a:t>(unless you schedule a meeting with me before the 13</a:t>
            </a:r>
            <a:r>
              <a:rPr lang="en-US" b="1" baseline="30000" dirty="0" smtClean="0">
                <a:latin typeface="Arial" panose="020B0604020202020204" pitchFamily="34" charset="0"/>
                <a:cs typeface="Arial" panose="020B0604020202020204" pitchFamily="34" charset="0"/>
              </a:rPr>
              <a:t>th</a:t>
            </a:r>
            <a:r>
              <a:rPr lang="en-US" b="1" dirty="0" smtClean="0">
                <a:latin typeface="Arial" panose="020B0604020202020204" pitchFamily="34" charset="0"/>
                <a:cs typeface="Arial" panose="020B0604020202020204" pitchFamily="34" charset="0"/>
              </a:rPr>
              <a:t>)</a:t>
            </a:r>
            <a:r>
              <a:rPr lang="en-US" sz="2400" b="1" dirty="0" smtClean="0">
                <a:latin typeface="Arial" panose="020B0604020202020204" pitchFamily="34" charset="0"/>
                <a:cs typeface="Arial" panose="020B0604020202020204" pitchFamily="34" charset="0"/>
              </a:rPr>
              <a:t> make it good, use all the words with meaningful reflection</a:t>
            </a:r>
          </a:p>
          <a:p>
            <a:pPr>
              <a:lnSpc>
                <a:spcPct val="100000"/>
              </a:lnSpc>
              <a:spcAft>
                <a:spcPts val="0"/>
              </a:spcAft>
            </a:pPr>
            <a:r>
              <a:rPr lang="en-US" sz="2400" b="1" dirty="0" smtClean="0">
                <a:latin typeface="Arial" panose="020B0604020202020204" pitchFamily="34" charset="0"/>
                <a:cs typeface="Arial" panose="020B0604020202020204" pitchFamily="34" charset="0"/>
              </a:rPr>
              <a:t>This reflection will be the first, and for a while only, grade in the gradebook</a:t>
            </a:r>
          </a:p>
          <a:p>
            <a:pPr lvl="1">
              <a:lnSpc>
                <a:spcPct val="100000"/>
              </a:lnSpc>
              <a:spcAft>
                <a:spcPts val="0"/>
              </a:spcAft>
            </a:pPr>
            <a:r>
              <a:rPr lang="en-US" b="1" dirty="0" smtClean="0">
                <a:latin typeface="Arial" panose="020B0604020202020204" pitchFamily="34" charset="0"/>
                <a:cs typeface="Arial" panose="020B0604020202020204" pitchFamily="34" charset="0"/>
              </a:rPr>
              <a:t>Will be checking and grading as soon as done with Final Exams in the day or two…</a:t>
            </a:r>
          </a:p>
          <a:p>
            <a:pPr>
              <a:lnSpc>
                <a:spcPct val="100000"/>
              </a:lnSpc>
              <a:spcAft>
                <a:spcPts val="0"/>
              </a:spcAft>
            </a:pPr>
            <a:r>
              <a:rPr lang="en-US" sz="2400" b="1" dirty="0" smtClean="0">
                <a:latin typeface="Arial" panose="020B0604020202020204" pitchFamily="34" charset="0"/>
                <a:cs typeface="Arial" panose="020B0604020202020204" pitchFamily="34" charset="0"/>
              </a:rPr>
              <a:t>Double check dates, year 2, etc. (on TOK &amp; EE Reflections) – I can unlock them if you need to fix, just let me know</a:t>
            </a:r>
          </a:p>
          <a:p>
            <a:pPr marL="457200" indent="-457200">
              <a:lnSpc>
                <a:spcPct val="100000"/>
              </a:lnSpc>
              <a:spcAft>
                <a:spcPts val="0"/>
              </a:spcAft>
              <a:buFont typeface="+mj-lt"/>
              <a:buAutoNum type="arabicPeriod" startAt="3"/>
            </a:pPr>
            <a:r>
              <a:rPr lang="en-US" sz="2400" b="1" dirty="0" smtClean="0">
                <a:latin typeface="Arial" panose="020B0604020202020204" pitchFamily="34" charset="0"/>
                <a:cs typeface="Arial" panose="020B0604020202020204" pitchFamily="34" charset="0"/>
              </a:rPr>
              <a:t>Read Wilder’s EE Update Email &amp; get your EE Reflection pieces completed / cleaned up / etc.</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0853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205" y="721052"/>
            <a:ext cx="10431331" cy="4601217"/>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8423553" y="1406792"/>
              <a:ext cx="1422720" cy="25920"/>
            </p14:xfrm>
          </p:contentPart>
        </mc:Choice>
        <mc:Fallback xmlns="">
          <p:pic>
            <p:nvPicPr>
              <p:cNvPr id="6" name="Ink 5"/>
              <p:cNvPicPr/>
              <p:nvPr/>
            </p:nvPicPr>
            <p:blipFill>
              <a:blip r:embed="rId4"/>
              <a:stretch>
                <a:fillRect/>
              </a:stretch>
            </p:blipFill>
            <p:spPr>
              <a:xfrm>
                <a:off x="8407713" y="1343432"/>
                <a:ext cx="14544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765025" y="1796513"/>
              <a:ext cx="1753200" cy="360"/>
            </p14:xfrm>
          </p:contentPart>
        </mc:Choice>
        <mc:Fallback xmlns="">
          <p:pic>
            <p:nvPicPr>
              <p:cNvPr id="5" name="Ink 4"/>
              <p:cNvPicPr/>
              <p:nvPr/>
            </p:nvPicPr>
            <p:blipFill>
              <a:blip r:embed="rId6"/>
              <a:stretch>
                <a:fillRect/>
              </a:stretch>
            </p:blipFill>
            <p:spPr>
              <a:xfrm>
                <a:off x="749185" y="1733153"/>
                <a:ext cx="1784880" cy="127080"/>
              </a:xfrm>
              <a:prstGeom prst="rect">
                <a:avLst/>
              </a:prstGeom>
            </p:spPr>
          </p:pic>
        </mc:Fallback>
      </mc:AlternateContent>
    </p:spTree>
    <p:extLst>
      <p:ext uri="{BB962C8B-B14F-4D97-AF65-F5344CB8AC3E}">
        <p14:creationId xmlns:p14="http://schemas.microsoft.com/office/powerpoint/2010/main" val="2785839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800" y="303780"/>
            <a:ext cx="9180969" cy="5363792"/>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1083032" y="1411881"/>
              <a:ext cx="1168560" cy="6840"/>
            </p14:xfrm>
          </p:contentPart>
        </mc:Choice>
        <mc:Fallback xmlns="">
          <p:pic>
            <p:nvPicPr>
              <p:cNvPr id="5" name="Ink 4"/>
              <p:cNvPicPr/>
              <p:nvPr/>
            </p:nvPicPr>
            <p:blipFill>
              <a:blip r:embed="rId4"/>
              <a:stretch>
                <a:fillRect/>
              </a:stretch>
            </p:blipFill>
            <p:spPr>
              <a:xfrm>
                <a:off x="1067192" y="1348521"/>
                <a:ext cx="12002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949140" y="3506806"/>
              <a:ext cx="2432520" cy="419400"/>
            </p14:xfrm>
          </p:contentPart>
        </mc:Choice>
        <mc:Fallback xmlns="">
          <p:pic>
            <p:nvPicPr>
              <p:cNvPr id="6" name="Ink 5"/>
              <p:cNvPicPr/>
              <p:nvPr/>
            </p:nvPicPr>
            <p:blipFill>
              <a:blip r:embed="rId6"/>
              <a:stretch>
                <a:fillRect/>
              </a:stretch>
            </p:blipFill>
            <p:spPr>
              <a:xfrm>
                <a:off x="933300" y="3443446"/>
                <a:ext cx="2464200" cy="546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2165400" y="1115620"/>
              <a:ext cx="5785200" cy="3130920"/>
            </p14:xfrm>
          </p:contentPart>
        </mc:Choice>
        <mc:Fallback xmlns="">
          <p:pic>
            <p:nvPicPr>
              <p:cNvPr id="7" name="Ink 6"/>
              <p:cNvPicPr/>
              <p:nvPr/>
            </p:nvPicPr>
            <p:blipFill>
              <a:blip r:embed="rId8"/>
              <a:stretch>
                <a:fillRect/>
              </a:stretch>
            </p:blipFill>
            <p:spPr>
              <a:xfrm>
                <a:off x="2156040" y="1106260"/>
                <a:ext cx="5803920" cy="3149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2"/>
              <p14:cNvContentPartPr/>
              <p14:nvPr/>
            </p14:nvContentPartPr>
            <p14:xfrm>
              <a:off x="7575480" y="5092560"/>
              <a:ext cx="1937160" cy="559440"/>
            </p14:xfrm>
          </p:contentPart>
        </mc:Choice>
        <mc:Fallback xmlns="">
          <p:pic>
            <p:nvPicPr>
              <p:cNvPr id="3" name="Ink 2"/>
              <p:cNvPicPr/>
              <p:nvPr/>
            </p:nvPicPr>
            <p:blipFill>
              <a:blip r:embed="rId10"/>
              <a:stretch>
                <a:fillRect/>
              </a:stretch>
            </p:blipFill>
            <p:spPr>
              <a:xfrm>
                <a:off x="7559640" y="5029200"/>
                <a:ext cx="1968840" cy="686160"/>
              </a:xfrm>
              <a:prstGeom prst="rect">
                <a:avLst/>
              </a:prstGeom>
            </p:spPr>
          </p:pic>
        </mc:Fallback>
      </mc:AlternateContent>
    </p:spTree>
    <p:extLst>
      <p:ext uri="{BB962C8B-B14F-4D97-AF65-F5344CB8AC3E}">
        <p14:creationId xmlns:p14="http://schemas.microsoft.com/office/powerpoint/2010/main" val="2639050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818177" y="1053548"/>
            <a:ext cx="9876376" cy="4359018"/>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8322480" y="3830760"/>
              <a:ext cx="2134440" cy="27360"/>
            </p14:xfrm>
          </p:contentPart>
        </mc:Choice>
        <mc:Fallback xmlns="">
          <p:pic>
            <p:nvPicPr>
              <p:cNvPr id="2" name="Ink 1"/>
              <p:cNvPicPr/>
              <p:nvPr/>
            </p:nvPicPr>
            <p:blipFill>
              <a:blip r:embed="rId5"/>
              <a:stretch>
                <a:fillRect/>
              </a:stretch>
            </p:blipFill>
            <p:spPr>
              <a:xfrm>
                <a:off x="8306640" y="3767400"/>
                <a:ext cx="21661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964440" y="4143240"/>
              <a:ext cx="4822200" cy="89640"/>
            </p14:xfrm>
          </p:contentPart>
        </mc:Choice>
        <mc:Fallback xmlns="">
          <p:pic>
            <p:nvPicPr>
              <p:cNvPr id="3" name="Ink 2"/>
              <p:cNvPicPr/>
              <p:nvPr/>
            </p:nvPicPr>
            <p:blipFill>
              <a:blip r:embed="rId7"/>
              <a:stretch>
                <a:fillRect/>
              </a:stretch>
            </p:blipFill>
            <p:spPr>
              <a:xfrm>
                <a:off x="948600" y="4079880"/>
                <a:ext cx="48542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839520" y="4607640"/>
              <a:ext cx="9689040" cy="232560"/>
            </p14:xfrm>
          </p:contentPart>
        </mc:Choice>
        <mc:Fallback xmlns="">
          <p:pic>
            <p:nvPicPr>
              <p:cNvPr id="5" name="Ink 4"/>
              <p:cNvPicPr/>
              <p:nvPr/>
            </p:nvPicPr>
            <p:blipFill>
              <a:blip r:embed="rId9"/>
              <a:stretch>
                <a:fillRect/>
              </a:stretch>
            </p:blipFill>
            <p:spPr>
              <a:xfrm>
                <a:off x="823680" y="4544280"/>
                <a:ext cx="972072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p14:cNvContentPartPr/>
              <p14:nvPr/>
            </p14:nvContentPartPr>
            <p14:xfrm>
              <a:off x="2821680" y="4679280"/>
              <a:ext cx="4777920" cy="169920"/>
            </p14:xfrm>
          </p:contentPart>
        </mc:Choice>
        <mc:Fallback xmlns="">
          <p:pic>
            <p:nvPicPr>
              <p:cNvPr id="6" name="Ink 5"/>
              <p:cNvPicPr/>
              <p:nvPr/>
            </p:nvPicPr>
            <p:blipFill>
              <a:blip r:embed="rId11"/>
              <a:stretch>
                <a:fillRect/>
              </a:stretch>
            </p:blipFill>
            <p:spPr>
              <a:xfrm>
                <a:off x="2805840" y="4615560"/>
                <a:ext cx="480960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p14:cNvContentPartPr/>
              <p14:nvPr/>
            </p14:nvContentPartPr>
            <p14:xfrm>
              <a:off x="6902640" y="4786200"/>
              <a:ext cx="563040" cy="9360"/>
            </p14:xfrm>
          </p:contentPart>
        </mc:Choice>
        <mc:Fallback xmlns="">
          <p:pic>
            <p:nvPicPr>
              <p:cNvPr id="7" name="Ink 6"/>
              <p:cNvPicPr/>
              <p:nvPr/>
            </p:nvPicPr>
            <p:blipFill>
              <a:blip r:embed="rId13"/>
              <a:stretch>
                <a:fillRect/>
              </a:stretch>
            </p:blipFill>
            <p:spPr>
              <a:xfrm>
                <a:off x="6886800" y="4722840"/>
                <a:ext cx="5947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p14:cNvContentPartPr/>
              <p14:nvPr/>
            </p14:nvContentPartPr>
            <p14:xfrm>
              <a:off x="7572240" y="4625640"/>
              <a:ext cx="1956240" cy="134280"/>
            </p14:xfrm>
          </p:contentPart>
        </mc:Choice>
        <mc:Fallback xmlns="">
          <p:pic>
            <p:nvPicPr>
              <p:cNvPr id="8" name="Ink 7"/>
              <p:cNvPicPr/>
              <p:nvPr/>
            </p:nvPicPr>
            <p:blipFill>
              <a:blip r:embed="rId15"/>
              <a:stretch>
                <a:fillRect/>
              </a:stretch>
            </p:blipFill>
            <p:spPr>
              <a:xfrm>
                <a:off x="7556400" y="4561920"/>
                <a:ext cx="19879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p14:cNvContentPartPr/>
              <p14:nvPr/>
            </p14:nvContentPartPr>
            <p14:xfrm>
              <a:off x="8858160" y="4759560"/>
              <a:ext cx="598680" cy="9360"/>
            </p14:xfrm>
          </p:contentPart>
        </mc:Choice>
        <mc:Fallback xmlns="">
          <p:pic>
            <p:nvPicPr>
              <p:cNvPr id="9" name="Ink 8"/>
              <p:cNvPicPr/>
              <p:nvPr/>
            </p:nvPicPr>
            <p:blipFill>
              <a:blip r:embed="rId17"/>
              <a:stretch>
                <a:fillRect/>
              </a:stretch>
            </p:blipFill>
            <p:spPr>
              <a:xfrm>
                <a:off x="8842320" y="4696200"/>
                <a:ext cx="6303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Ink 9"/>
              <p14:cNvContentPartPr/>
              <p14:nvPr/>
            </p14:nvContentPartPr>
            <p14:xfrm>
              <a:off x="9385200" y="4598640"/>
              <a:ext cx="1223640" cy="36360"/>
            </p14:xfrm>
          </p:contentPart>
        </mc:Choice>
        <mc:Fallback xmlns="">
          <p:pic>
            <p:nvPicPr>
              <p:cNvPr id="10" name="Ink 9"/>
              <p:cNvPicPr/>
              <p:nvPr/>
            </p:nvPicPr>
            <p:blipFill>
              <a:blip r:embed="rId19"/>
              <a:stretch>
                <a:fillRect/>
              </a:stretch>
            </p:blipFill>
            <p:spPr>
              <a:xfrm>
                <a:off x="9369360" y="4535280"/>
                <a:ext cx="12553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k 10"/>
              <p14:cNvContentPartPr/>
              <p14:nvPr/>
            </p14:nvContentPartPr>
            <p14:xfrm>
              <a:off x="10322640" y="4696920"/>
              <a:ext cx="277200" cy="81000"/>
            </p14:xfrm>
          </p:contentPart>
        </mc:Choice>
        <mc:Fallback xmlns="">
          <p:pic>
            <p:nvPicPr>
              <p:cNvPr id="11" name="Ink 10"/>
              <p:cNvPicPr/>
              <p:nvPr/>
            </p:nvPicPr>
            <p:blipFill>
              <a:blip r:embed="rId21"/>
              <a:stretch>
                <a:fillRect/>
              </a:stretch>
            </p:blipFill>
            <p:spPr>
              <a:xfrm>
                <a:off x="10306800" y="4633560"/>
                <a:ext cx="3088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Ink 11"/>
              <p14:cNvContentPartPr/>
              <p14:nvPr/>
            </p14:nvContentPartPr>
            <p14:xfrm>
              <a:off x="937440" y="5054040"/>
              <a:ext cx="9234000" cy="143280"/>
            </p14:xfrm>
          </p:contentPart>
        </mc:Choice>
        <mc:Fallback xmlns="">
          <p:pic>
            <p:nvPicPr>
              <p:cNvPr id="12" name="Ink 11"/>
              <p:cNvPicPr/>
              <p:nvPr/>
            </p:nvPicPr>
            <p:blipFill>
              <a:blip r:embed="rId23"/>
              <a:stretch>
                <a:fillRect/>
              </a:stretch>
            </p:blipFill>
            <p:spPr>
              <a:xfrm>
                <a:off x="921600" y="4990680"/>
                <a:ext cx="926568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Ink 12"/>
              <p14:cNvContentPartPr/>
              <p14:nvPr/>
            </p14:nvContentPartPr>
            <p14:xfrm>
              <a:off x="2893320" y="1321560"/>
              <a:ext cx="991440" cy="1598760"/>
            </p14:xfrm>
          </p:contentPart>
        </mc:Choice>
        <mc:Fallback xmlns="">
          <p:pic>
            <p:nvPicPr>
              <p:cNvPr id="13" name="Ink 12"/>
              <p:cNvPicPr/>
              <p:nvPr/>
            </p:nvPicPr>
            <p:blipFill>
              <a:blip r:embed="rId25"/>
              <a:stretch>
                <a:fillRect/>
              </a:stretch>
            </p:blipFill>
            <p:spPr>
              <a:xfrm>
                <a:off x="2883960" y="1312200"/>
                <a:ext cx="1010160" cy="1617480"/>
              </a:xfrm>
              <a:prstGeom prst="rect">
                <a:avLst/>
              </a:prstGeom>
            </p:spPr>
          </p:pic>
        </mc:Fallback>
      </mc:AlternateContent>
    </p:spTree>
    <p:extLst>
      <p:ext uri="{BB962C8B-B14F-4D97-AF65-F5344CB8AC3E}">
        <p14:creationId xmlns:p14="http://schemas.microsoft.com/office/powerpoint/2010/main" val="26575630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a:srcRect t="299"/>
          <a:stretch/>
        </p:blipFill>
        <p:spPr>
          <a:xfrm>
            <a:off x="1116738" y="1175657"/>
            <a:ext cx="9876591" cy="4349932"/>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1422360" y="5175360"/>
              <a:ext cx="9036360" cy="248040"/>
            </p14:xfrm>
          </p:contentPart>
        </mc:Choice>
        <mc:Fallback xmlns="">
          <p:pic>
            <p:nvPicPr>
              <p:cNvPr id="5" name="Ink 4"/>
              <p:cNvPicPr/>
              <p:nvPr/>
            </p:nvPicPr>
            <p:blipFill>
              <a:blip r:embed="rId4"/>
              <a:stretch>
                <a:fillRect/>
              </a:stretch>
            </p:blipFill>
            <p:spPr>
              <a:xfrm>
                <a:off x="1406520" y="5111640"/>
                <a:ext cx="906804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1143000" y="4807080"/>
              <a:ext cx="9766800" cy="209880"/>
            </p14:xfrm>
          </p:contentPart>
        </mc:Choice>
        <mc:Fallback xmlns="">
          <p:pic>
            <p:nvPicPr>
              <p:cNvPr id="6" name="Ink 5"/>
              <p:cNvPicPr/>
              <p:nvPr/>
            </p:nvPicPr>
            <p:blipFill>
              <a:blip r:embed="rId6"/>
              <a:stretch>
                <a:fillRect/>
              </a:stretch>
            </p:blipFill>
            <p:spPr>
              <a:xfrm>
                <a:off x="1127160" y="4743360"/>
                <a:ext cx="9798480" cy="336960"/>
              </a:xfrm>
              <a:prstGeom prst="rect">
                <a:avLst/>
              </a:prstGeom>
            </p:spPr>
          </p:pic>
        </mc:Fallback>
      </mc:AlternateContent>
    </p:spTree>
    <p:extLst>
      <p:ext uri="{BB962C8B-B14F-4D97-AF65-F5344CB8AC3E}">
        <p14:creationId xmlns:p14="http://schemas.microsoft.com/office/powerpoint/2010/main" val="2710191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pic>
        <p:nvPicPr>
          <p:cNvPr id="5" name="Picture 4"/>
          <p:cNvPicPr>
            <a:picLocks noChangeAspect="1"/>
          </p:cNvPicPr>
          <p:nvPr/>
        </p:nvPicPr>
        <p:blipFill>
          <a:blip r:embed="rId2"/>
          <a:stretch>
            <a:fillRect/>
          </a:stretch>
        </p:blipFill>
        <p:spPr>
          <a:xfrm>
            <a:off x="1408582" y="1214844"/>
            <a:ext cx="9459715" cy="4369149"/>
          </a:xfrm>
          <a:prstGeom prst="rect">
            <a:avLst/>
          </a:prstGeom>
        </p:spPr>
      </p:pic>
      <p:sp>
        <p:nvSpPr>
          <p:cNvPr id="3" name="Subtitle 2"/>
          <p:cNvSpPr>
            <a:spLocks noGrp="1"/>
          </p:cNvSpPr>
          <p:nvPr>
            <p:ph type="subTitle" idx="1"/>
          </p:nvPr>
        </p:nvSpPr>
        <p:spPr/>
        <p:txBody>
          <a:bodyPr/>
          <a:lstStyle/>
          <a:p>
            <a:endParaRPr lang="en-US"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821600" y="2143080"/>
              <a:ext cx="1215000" cy="9360"/>
            </p14:xfrm>
          </p:contentPart>
        </mc:Choice>
        <mc:Fallback xmlns="">
          <p:pic>
            <p:nvPicPr>
              <p:cNvPr id="4" name="Ink 3"/>
              <p:cNvPicPr/>
              <p:nvPr/>
            </p:nvPicPr>
            <p:blipFill>
              <a:blip r:embed="rId4"/>
              <a:stretch>
                <a:fillRect/>
              </a:stretch>
            </p:blipFill>
            <p:spPr>
              <a:xfrm>
                <a:off x="1805760" y="2079720"/>
                <a:ext cx="12466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1652040" y="2795040"/>
              <a:ext cx="1125360" cy="54000"/>
            </p14:xfrm>
          </p:contentPart>
        </mc:Choice>
        <mc:Fallback xmlns="">
          <p:pic>
            <p:nvPicPr>
              <p:cNvPr id="6" name="Ink 5"/>
              <p:cNvPicPr/>
              <p:nvPr/>
            </p:nvPicPr>
            <p:blipFill>
              <a:blip r:embed="rId6"/>
              <a:stretch>
                <a:fillRect/>
              </a:stretch>
            </p:blipFill>
            <p:spPr>
              <a:xfrm>
                <a:off x="1636200" y="2731320"/>
                <a:ext cx="11570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1750320" y="2500200"/>
              <a:ext cx="1634400" cy="89640"/>
            </p14:xfrm>
          </p:contentPart>
        </mc:Choice>
        <mc:Fallback xmlns="">
          <p:pic>
            <p:nvPicPr>
              <p:cNvPr id="7" name="Ink 6"/>
              <p:cNvPicPr/>
              <p:nvPr/>
            </p:nvPicPr>
            <p:blipFill>
              <a:blip r:embed="rId8"/>
              <a:stretch>
                <a:fillRect/>
              </a:stretch>
            </p:blipFill>
            <p:spPr>
              <a:xfrm>
                <a:off x="1734480" y="2436840"/>
                <a:ext cx="16660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p14:cNvContentPartPr/>
              <p14:nvPr/>
            </p14:nvContentPartPr>
            <p14:xfrm>
              <a:off x="2544840" y="3027240"/>
              <a:ext cx="973800" cy="62640"/>
            </p14:xfrm>
          </p:contentPart>
        </mc:Choice>
        <mc:Fallback xmlns="">
          <p:pic>
            <p:nvPicPr>
              <p:cNvPr id="8" name="Ink 7"/>
              <p:cNvPicPr/>
              <p:nvPr/>
            </p:nvPicPr>
            <p:blipFill>
              <a:blip r:embed="rId10"/>
              <a:stretch>
                <a:fillRect/>
              </a:stretch>
            </p:blipFill>
            <p:spPr>
              <a:xfrm>
                <a:off x="2529000" y="2963520"/>
                <a:ext cx="10054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p14:cNvContentPartPr/>
              <p14:nvPr/>
            </p14:nvContentPartPr>
            <p14:xfrm>
              <a:off x="1759320" y="5000760"/>
              <a:ext cx="2839680" cy="178920"/>
            </p14:xfrm>
          </p:contentPart>
        </mc:Choice>
        <mc:Fallback xmlns="">
          <p:pic>
            <p:nvPicPr>
              <p:cNvPr id="9" name="Ink 8"/>
              <p:cNvPicPr/>
              <p:nvPr/>
            </p:nvPicPr>
            <p:blipFill>
              <a:blip r:embed="rId12"/>
              <a:stretch>
                <a:fillRect/>
              </a:stretch>
            </p:blipFill>
            <p:spPr>
              <a:xfrm>
                <a:off x="1743120" y="4937040"/>
                <a:ext cx="287208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p14:cNvContentPartPr/>
              <p14:nvPr/>
            </p14:nvContentPartPr>
            <p14:xfrm>
              <a:off x="1741320" y="5134680"/>
              <a:ext cx="2831040" cy="107280"/>
            </p14:xfrm>
          </p:contentPart>
        </mc:Choice>
        <mc:Fallback xmlns="">
          <p:pic>
            <p:nvPicPr>
              <p:cNvPr id="10" name="Ink 9"/>
              <p:cNvPicPr/>
              <p:nvPr/>
            </p:nvPicPr>
            <p:blipFill>
              <a:blip r:embed="rId14"/>
              <a:stretch>
                <a:fillRect/>
              </a:stretch>
            </p:blipFill>
            <p:spPr>
              <a:xfrm>
                <a:off x="1725480" y="5070960"/>
                <a:ext cx="28627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p14:cNvContentPartPr/>
              <p14:nvPr/>
            </p14:nvContentPartPr>
            <p14:xfrm>
              <a:off x="3562920" y="5072040"/>
              <a:ext cx="839880" cy="36000"/>
            </p14:xfrm>
          </p:contentPart>
        </mc:Choice>
        <mc:Fallback xmlns="">
          <p:pic>
            <p:nvPicPr>
              <p:cNvPr id="11" name="Ink 10"/>
              <p:cNvPicPr/>
              <p:nvPr/>
            </p:nvPicPr>
            <p:blipFill>
              <a:blip r:embed="rId16"/>
              <a:stretch>
                <a:fillRect/>
              </a:stretch>
            </p:blipFill>
            <p:spPr>
              <a:xfrm>
                <a:off x="3547080" y="5008680"/>
                <a:ext cx="8715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p14:cNvContentPartPr/>
              <p14:nvPr/>
            </p14:nvContentPartPr>
            <p14:xfrm>
              <a:off x="1723320" y="4759560"/>
              <a:ext cx="7421040" cy="107640"/>
            </p14:xfrm>
          </p:contentPart>
        </mc:Choice>
        <mc:Fallback xmlns="">
          <p:pic>
            <p:nvPicPr>
              <p:cNvPr id="12" name="Ink 11"/>
              <p:cNvPicPr/>
              <p:nvPr/>
            </p:nvPicPr>
            <p:blipFill>
              <a:blip r:embed="rId18"/>
              <a:stretch>
                <a:fillRect/>
              </a:stretch>
            </p:blipFill>
            <p:spPr>
              <a:xfrm>
                <a:off x="1707480" y="4696200"/>
                <a:ext cx="7452720" cy="234360"/>
              </a:xfrm>
              <a:prstGeom prst="rect">
                <a:avLst/>
              </a:prstGeom>
            </p:spPr>
          </p:pic>
        </mc:Fallback>
      </mc:AlternateContent>
    </p:spTree>
    <p:extLst>
      <p:ext uri="{BB962C8B-B14F-4D97-AF65-F5344CB8AC3E}">
        <p14:creationId xmlns:p14="http://schemas.microsoft.com/office/powerpoint/2010/main" val="234111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384664" y="1071154"/>
            <a:ext cx="9423566" cy="4353334"/>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1973520" y="1089360"/>
              <a:ext cx="4822200" cy="3340080"/>
            </p14:xfrm>
          </p:contentPart>
        </mc:Choice>
        <mc:Fallback xmlns="">
          <p:pic>
            <p:nvPicPr>
              <p:cNvPr id="6" name="Ink 5"/>
              <p:cNvPicPr/>
              <p:nvPr/>
            </p:nvPicPr>
            <p:blipFill>
              <a:blip r:embed="rId5"/>
              <a:stretch>
                <a:fillRect/>
              </a:stretch>
            </p:blipFill>
            <p:spPr>
              <a:xfrm>
                <a:off x="1957680" y="1026000"/>
                <a:ext cx="4853880" cy="3467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2625480" y="2375280"/>
              <a:ext cx="402120" cy="45000"/>
            </p14:xfrm>
          </p:contentPart>
        </mc:Choice>
        <mc:Fallback xmlns="">
          <p:pic>
            <p:nvPicPr>
              <p:cNvPr id="7" name="Ink 6"/>
              <p:cNvPicPr/>
              <p:nvPr/>
            </p:nvPicPr>
            <p:blipFill>
              <a:blip r:embed="rId7"/>
              <a:stretch>
                <a:fillRect/>
              </a:stretch>
            </p:blipFill>
            <p:spPr>
              <a:xfrm>
                <a:off x="2609280" y="2311920"/>
                <a:ext cx="4341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p14:cNvContentPartPr/>
              <p14:nvPr/>
            </p14:nvContentPartPr>
            <p14:xfrm>
              <a:off x="8804520" y="3848760"/>
              <a:ext cx="1402560" cy="18000"/>
            </p14:xfrm>
          </p:contentPart>
        </mc:Choice>
        <mc:Fallback xmlns="">
          <p:pic>
            <p:nvPicPr>
              <p:cNvPr id="8" name="Ink 7"/>
              <p:cNvPicPr/>
              <p:nvPr/>
            </p:nvPicPr>
            <p:blipFill>
              <a:blip r:embed="rId9"/>
              <a:stretch>
                <a:fillRect/>
              </a:stretch>
            </p:blipFill>
            <p:spPr>
              <a:xfrm>
                <a:off x="8788680" y="3785040"/>
                <a:ext cx="14342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p14:cNvContentPartPr/>
              <p14:nvPr/>
            </p14:nvContentPartPr>
            <p14:xfrm>
              <a:off x="8804520" y="3196800"/>
              <a:ext cx="1143360" cy="134280"/>
            </p14:xfrm>
          </p:contentPart>
        </mc:Choice>
        <mc:Fallback xmlns="">
          <p:pic>
            <p:nvPicPr>
              <p:cNvPr id="9" name="Ink 8"/>
              <p:cNvPicPr/>
              <p:nvPr/>
            </p:nvPicPr>
            <p:blipFill>
              <a:blip r:embed="rId11"/>
              <a:stretch>
                <a:fillRect/>
              </a:stretch>
            </p:blipFill>
            <p:spPr>
              <a:xfrm>
                <a:off x="8788680" y="3133440"/>
                <a:ext cx="11754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p14:cNvContentPartPr/>
              <p14:nvPr/>
            </p14:nvContentPartPr>
            <p14:xfrm>
              <a:off x="8822520" y="3366360"/>
              <a:ext cx="1616760" cy="36360"/>
            </p14:xfrm>
          </p:contentPart>
        </mc:Choice>
        <mc:Fallback xmlns="">
          <p:pic>
            <p:nvPicPr>
              <p:cNvPr id="10" name="Ink 9"/>
              <p:cNvPicPr/>
              <p:nvPr/>
            </p:nvPicPr>
            <p:blipFill>
              <a:blip r:embed="rId13"/>
              <a:stretch>
                <a:fillRect/>
              </a:stretch>
            </p:blipFill>
            <p:spPr>
              <a:xfrm>
                <a:off x="8806680" y="3303000"/>
                <a:ext cx="16484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p14:cNvContentPartPr/>
              <p14:nvPr/>
            </p14:nvContentPartPr>
            <p14:xfrm>
              <a:off x="8777880" y="3536280"/>
              <a:ext cx="1545120" cy="45000"/>
            </p14:xfrm>
          </p:contentPart>
        </mc:Choice>
        <mc:Fallback xmlns="">
          <p:pic>
            <p:nvPicPr>
              <p:cNvPr id="11" name="Ink 10"/>
              <p:cNvPicPr/>
              <p:nvPr/>
            </p:nvPicPr>
            <p:blipFill>
              <a:blip r:embed="rId15"/>
              <a:stretch>
                <a:fillRect/>
              </a:stretch>
            </p:blipFill>
            <p:spPr>
              <a:xfrm>
                <a:off x="8762040" y="3472560"/>
                <a:ext cx="15768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p14:cNvContentPartPr/>
              <p14:nvPr/>
            </p14:nvContentPartPr>
            <p14:xfrm>
              <a:off x="8822520" y="3634560"/>
              <a:ext cx="902160" cy="45000"/>
            </p14:xfrm>
          </p:contentPart>
        </mc:Choice>
        <mc:Fallback xmlns="">
          <p:pic>
            <p:nvPicPr>
              <p:cNvPr id="12" name="Ink 11"/>
              <p:cNvPicPr/>
              <p:nvPr/>
            </p:nvPicPr>
            <p:blipFill>
              <a:blip r:embed="rId17"/>
              <a:stretch>
                <a:fillRect/>
              </a:stretch>
            </p:blipFill>
            <p:spPr>
              <a:xfrm>
                <a:off x="8806680" y="3570840"/>
                <a:ext cx="9338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p14:cNvContentPartPr/>
              <p14:nvPr/>
            </p14:nvContentPartPr>
            <p14:xfrm>
              <a:off x="8224200" y="1223280"/>
              <a:ext cx="2991960" cy="3536640"/>
            </p14:xfrm>
          </p:contentPart>
        </mc:Choice>
        <mc:Fallback xmlns="">
          <p:pic>
            <p:nvPicPr>
              <p:cNvPr id="13" name="Ink 12"/>
              <p:cNvPicPr/>
              <p:nvPr/>
            </p:nvPicPr>
            <p:blipFill>
              <a:blip r:embed="rId19"/>
              <a:stretch>
                <a:fillRect/>
              </a:stretch>
            </p:blipFill>
            <p:spPr>
              <a:xfrm>
                <a:off x="8208360" y="1159920"/>
                <a:ext cx="3023640" cy="3663360"/>
              </a:xfrm>
              <a:prstGeom prst="rect">
                <a:avLst/>
              </a:prstGeom>
            </p:spPr>
          </p:pic>
        </mc:Fallback>
      </mc:AlternateContent>
      <p:sp>
        <p:nvSpPr>
          <p:cNvPr id="4" name="TextBox 3"/>
          <p:cNvSpPr txBox="1"/>
          <p:nvPr/>
        </p:nvSpPr>
        <p:spPr>
          <a:xfrm>
            <a:off x="5608734" y="4413995"/>
            <a:ext cx="3802453" cy="196977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t>Take note: this means there are larger issues of it in your essay, the talking box comment is just one example!  It is your responsibility to go through the rest of the essay and fix the rest!  </a:t>
            </a:r>
            <a:r>
              <a:rPr lang="en-US" sz="1400" b="1" dirty="0" smtClean="0"/>
              <a:t>This is for all ‘Text Comments’ not just the logic example I have here</a:t>
            </a:r>
            <a:endParaRPr lang="en-US" sz="1400" b="1" dirty="0"/>
          </a:p>
        </p:txBody>
      </p:sp>
      <p:sp>
        <p:nvSpPr>
          <p:cNvPr id="14" name="Right Arrow 13"/>
          <p:cNvSpPr/>
          <p:nvPr/>
        </p:nvSpPr>
        <p:spPr>
          <a:xfrm rot="19211377">
            <a:off x="7723117" y="3855754"/>
            <a:ext cx="770331" cy="413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132251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267" y="115606"/>
            <a:ext cx="11837562" cy="929423"/>
          </a:xfrm>
        </p:spPr>
        <p:txBody>
          <a:bodyPr>
            <a:normAutofit fontScale="90000"/>
          </a:bodyPr>
          <a:lstStyle/>
          <a:p>
            <a:r>
              <a:rPr lang="en-US" sz="4000" b="1" dirty="0" smtClean="0">
                <a:latin typeface="Arial Black" panose="020B0A04020102020204" pitchFamily="34" charset="0"/>
              </a:rPr>
              <a:t>Possible overall Text comments</a:t>
            </a:r>
            <a:endParaRPr lang="en-US" sz="4000" b="1" dirty="0">
              <a:latin typeface="Arial Black" panose="020B0A04020102020204" pitchFamily="34" charset="0"/>
            </a:endParaRPr>
          </a:p>
        </p:txBody>
      </p:sp>
      <p:sp>
        <p:nvSpPr>
          <p:cNvPr id="3" name="Content Placeholder 2"/>
          <p:cNvSpPr>
            <a:spLocks noGrp="1"/>
          </p:cNvSpPr>
          <p:nvPr>
            <p:ph idx="1"/>
          </p:nvPr>
        </p:nvSpPr>
        <p:spPr>
          <a:xfrm>
            <a:off x="352697" y="1162594"/>
            <a:ext cx="11665131" cy="5421086"/>
          </a:xfrm>
        </p:spPr>
        <p:txBody>
          <a:bodyPr>
            <a:noAutofit/>
          </a:bodyPr>
          <a:lstStyle/>
          <a:p>
            <a:r>
              <a:rPr lang="en-US" sz="2400" b="1" dirty="0" smtClean="0">
                <a:latin typeface="Arial" panose="020B0604020202020204" pitchFamily="34" charset="0"/>
                <a:cs typeface="Arial" panose="020B0604020202020204" pitchFamily="34" charset="0"/>
              </a:rPr>
              <a:t>needs </a:t>
            </a:r>
            <a:r>
              <a:rPr lang="en-US" sz="2400" b="1" dirty="0">
                <a:latin typeface="Arial" panose="020B0604020202020204" pitchFamily="34" charset="0"/>
                <a:cs typeface="Arial" panose="020B0604020202020204" pitchFamily="34" charset="0"/>
              </a:rPr>
              <a:t>more consideration of the implications/assumptions written into the title</a:t>
            </a:r>
          </a:p>
          <a:p>
            <a:r>
              <a:rPr lang="en-US" sz="2400" b="1" dirty="0" smtClean="0">
                <a:latin typeface="Arial" panose="020B0604020202020204" pitchFamily="34" charset="0"/>
                <a:cs typeface="Arial" panose="020B0604020202020204" pitchFamily="34" charset="0"/>
              </a:rPr>
              <a:t>watch </a:t>
            </a:r>
            <a:r>
              <a:rPr lang="en-US" sz="2400" b="1" dirty="0">
                <a:latin typeface="Arial" panose="020B0604020202020204" pitchFamily="34" charset="0"/>
                <a:cs typeface="Arial" panose="020B0604020202020204" pitchFamily="34" charset="0"/>
              </a:rPr>
              <a:t>“absolutist type” statements/fragile </a:t>
            </a:r>
            <a:r>
              <a:rPr lang="en-US" sz="2400" b="1" dirty="0" smtClean="0">
                <a:latin typeface="Arial" panose="020B0604020202020204" pitchFamily="34" charset="0"/>
                <a:cs typeface="Arial" panose="020B0604020202020204" pitchFamily="34" charset="0"/>
              </a:rPr>
              <a:t>statements-logic </a:t>
            </a:r>
            <a:r>
              <a:rPr lang="en-US" sz="2400" b="1" dirty="0">
                <a:latin typeface="Arial" panose="020B0604020202020204" pitchFamily="34" charset="0"/>
                <a:cs typeface="Arial" panose="020B0604020202020204" pitchFamily="34" charset="0"/>
              </a:rPr>
              <a:t>is problematic at times</a:t>
            </a:r>
          </a:p>
          <a:p>
            <a:r>
              <a:rPr lang="en-US" sz="2400" b="1" dirty="0" smtClean="0">
                <a:latin typeface="Arial" panose="020B0604020202020204" pitchFamily="34" charset="0"/>
                <a:cs typeface="Arial" panose="020B0604020202020204" pitchFamily="34" charset="0"/>
              </a:rPr>
              <a:t>need </a:t>
            </a:r>
            <a:r>
              <a:rPr lang="en-US" sz="2400" b="1" dirty="0">
                <a:latin typeface="Arial" panose="020B0604020202020204" pitchFamily="34" charset="0"/>
                <a:cs typeface="Arial" panose="020B0604020202020204" pitchFamily="34" charset="0"/>
              </a:rPr>
              <a:t>to spend more time exploring implications of arguments</a:t>
            </a:r>
          </a:p>
          <a:p>
            <a:r>
              <a:rPr lang="en-US" sz="2400" b="1" dirty="0" smtClean="0">
                <a:latin typeface="Arial" panose="020B0604020202020204" pitchFamily="34" charset="0"/>
                <a:cs typeface="Arial" panose="020B0604020202020204" pitchFamily="34" charset="0"/>
              </a:rPr>
              <a:t>counterclaims </a:t>
            </a:r>
            <a:r>
              <a:rPr lang="en-US" sz="2400" b="1" dirty="0">
                <a:latin typeface="Arial" panose="020B0604020202020204" pitchFamily="34" charset="0"/>
                <a:cs typeface="Arial" panose="020B0604020202020204" pitchFamily="34" charset="0"/>
              </a:rPr>
              <a:t>should be explored with more depth</a:t>
            </a:r>
          </a:p>
          <a:p>
            <a:r>
              <a:rPr lang="en-US" sz="2400" b="1" dirty="0" smtClean="0">
                <a:latin typeface="Arial" panose="020B0604020202020204" pitchFamily="34" charset="0"/>
                <a:cs typeface="Arial" panose="020B0604020202020204" pitchFamily="34" charset="0"/>
              </a:rPr>
              <a:t>some </a:t>
            </a:r>
            <a:r>
              <a:rPr lang="en-US" sz="2400" b="1" dirty="0">
                <a:latin typeface="Arial" panose="020B0604020202020204" pitchFamily="34" charset="0"/>
                <a:cs typeface="Arial" panose="020B0604020202020204" pitchFamily="34" charset="0"/>
              </a:rPr>
              <a:t>awareness of knowledge questions related to the title, but needs more exploration</a:t>
            </a:r>
          </a:p>
          <a:p>
            <a:r>
              <a:rPr lang="en-US" sz="2400" b="1" dirty="0" smtClean="0">
                <a:latin typeface="Arial" panose="020B0604020202020204" pitchFamily="34" charset="0"/>
                <a:cs typeface="Arial" panose="020B0604020202020204" pitchFamily="34" charset="0"/>
              </a:rPr>
              <a:t>try </a:t>
            </a:r>
            <a:r>
              <a:rPr lang="en-US" sz="2400" b="1" dirty="0">
                <a:latin typeface="Arial" panose="020B0604020202020204" pitchFamily="34" charset="0"/>
                <a:cs typeface="Arial" panose="020B0604020202020204" pitchFamily="34" charset="0"/>
              </a:rPr>
              <a:t>to avoid hypothetical, generalized examples </a:t>
            </a:r>
            <a:endParaRPr lang="en-US" sz="2400" b="1" dirty="0" smtClean="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AOKs </a:t>
            </a:r>
            <a:r>
              <a:rPr lang="en-US" sz="2400" b="1" dirty="0">
                <a:latin typeface="Arial" panose="020B0604020202020204" pitchFamily="34" charset="0"/>
                <a:cs typeface="Arial" panose="020B0604020202020204" pitchFamily="34" charset="0"/>
              </a:rPr>
              <a:t>&amp;/or WOKs need to be treated with greater depth and precision</a:t>
            </a:r>
          </a:p>
          <a:p>
            <a:r>
              <a:rPr lang="en-US" sz="2400" b="1" dirty="0" smtClean="0">
                <a:latin typeface="Arial" panose="020B0604020202020204" pitchFamily="34" charset="0"/>
                <a:cs typeface="Arial" panose="020B0604020202020204" pitchFamily="34" charset="0"/>
              </a:rPr>
              <a:t>pay </a:t>
            </a:r>
            <a:r>
              <a:rPr lang="en-US" sz="2400" b="1" dirty="0">
                <a:latin typeface="Arial" panose="020B0604020202020204" pitchFamily="34" charset="0"/>
                <a:cs typeface="Arial" panose="020B0604020202020204" pitchFamily="34" charset="0"/>
              </a:rPr>
              <a:t>attention to TOK terminology, use it </a:t>
            </a:r>
            <a:r>
              <a:rPr lang="en-US" sz="2400" b="1" dirty="0" smtClean="0">
                <a:latin typeface="Arial" panose="020B0604020202020204" pitchFamily="34" charset="0"/>
                <a:cs typeface="Arial" panose="020B0604020202020204" pitchFamily="34" charset="0"/>
              </a:rPr>
              <a:t>correctly</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8809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267" y="115606"/>
            <a:ext cx="11837562" cy="929423"/>
          </a:xfrm>
        </p:spPr>
        <p:txBody>
          <a:bodyPr>
            <a:normAutofit/>
          </a:bodyPr>
          <a:lstStyle/>
          <a:p>
            <a:r>
              <a:rPr lang="en-US" sz="4000" b="1" dirty="0" smtClean="0">
                <a:latin typeface="Arial Black" panose="020B0A04020102020204" pitchFamily="34" charset="0"/>
              </a:rPr>
              <a:t>Text comments</a:t>
            </a:r>
            <a:endParaRPr lang="en-US" sz="4000" b="1" dirty="0">
              <a:latin typeface="Arial Black" panose="020B0A04020102020204" pitchFamily="34" charset="0"/>
            </a:endParaRPr>
          </a:p>
        </p:txBody>
      </p:sp>
      <p:sp>
        <p:nvSpPr>
          <p:cNvPr id="3" name="Content Placeholder 2"/>
          <p:cNvSpPr>
            <a:spLocks noGrp="1"/>
          </p:cNvSpPr>
          <p:nvPr>
            <p:ph idx="1"/>
          </p:nvPr>
        </p:nvSpPr>
        <p:spPr>
          <a:xfrm>
            <a:off x="352697" y="1162594"/>
            <a:ext cx="11665131" cy="5421086"/>
          </a:xfrm>
        </p:spPr>
        <p:txBody>
          <a:bodyPr>
            <a:noAutofit/>
          </a:bodyPr>
          <a:lstStyle/>
          <a:p>
            <a:r>
              <a:rPr lang="en-US" sz="3200" b="1" dirty="0" smtClean="0">
                <a:solidFill>
                  <a:srgbClr val="C00000"/>
                </a:solidFill>
                <a:latin typeface="Arial" panose="020B0604020202020204" pitchFamily="34" charset="0"/>
                <a:cs typeface="Arial" panose="020B0604020202020204" pitchFamily="34" charset="0"/>
              </a:rPr>
              <a:t>needs </a:t>
            </a:r>
            <a:r>
              <a:rPr lang="en-US" sz="3200" b="1" dirty="0">
                <a:solidFill>
                  <a:srgbClr val="C00000"/>
                </a:solidFill>
                <a:latin typeface="Arial" panose="020B0604020202020204" pitchFamily="34" charset="0"/>
                <a:cs typeface="Arial" panose="020B0604020202020204" pitchFamily="34" charset="0"/>
              </a:rPr>
              <a:t>more consideration of the implications/assumptions written into the title</a:t>
            </a:r>
          </a:p>
          <a:p>
            <a:r>
              <a:rPr lang="en-US" sz="3200" b="1" dirty="0" smtClean="0">
                <a:solidFill>
                  <a:schemeClr val="tx1"/>
                </a:solidFill>
                <a:latin typeface="Arial" panose="020B0604020202020204" pitchFamily="34" charset="0"/>
                <a:cs typeface="Arial" panose="020B0604020202020204" pitchFamily="34" charset="0"/>
              </a:rPr>
              <a:t>This means more than just defining terms</a:t>
            </a:r>
          </a:p>
          <a:p>
            <a:pPr lvl="1"/>
            <a:r>
              <a:rPr lang="en-US" sz="2400" b="1" dirty="0" smtClean="0">
                <a:solidFill>
                  <a:schemeClr val="tx1"/>
                </a:solidFill>
                <a:latin typeface="Arial" panose="020B0604020202020204" pitchFamily="34" charset="0"/>
                <a:cs typeface="Arial" panose="020B0604020202020204" pitchFamily="34" charset="0"/>
              </a:rPr>
              <a:t>While good to do, shouldn’t just end there</a:t>
            </a:r>
          </a:p>
          <a:p>
            <a:pPr lvl="1"/>
            <a:r>
              <a:rPr lang="en-US" sz="2400" b="1" dirty="0" smtClean="0">
                <a:solidFill>
                  <a:schemeClr val="tx1"/>
                </a:solidFill>
                <a:latin typeface="Arial" panose="020B0604020202020204" pitchFamily="34" charset="0"/>
                <a:cs typeface="Arial" panose="020B0604020202020204" pitchFamily="34" charset="0"/>
              </a:rPr>
              <a:t>And be careful about just listing definitions at the beginning – that may make a examiner groan &amp; then you will be working your way back up for the rest of the essay</a:t>
            </a:r>
          </a:p>
          <a:p>
            <a:r>
              <a:rPr lang="en-US" sz="3200" b="1" dirty="0" smtClean="0">
                <a:solidFill>
                  <a:schemeClr val="tx1"/>
                </a:solidFill>
                <a:latin typeface="Arial" panose="020B0604020202020204" pitchFamily="34" charset="0"/>
                <a:cs typeface="Arial" panose="020B0604020202020204" pitchFamily="34" charset="0"/>
              </a:rPr>
              <a:t>What are the assumptions and implications in the title</a:t>
            </a:r>
            <a:endParaRPr lang="en-US" sz="3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110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267" y="115606"/>
            <a:ext cx="11837562" cy="929423"/>
          </a:xfrm>
        </p:spPr>
        <p:txBody>
          <a:bodyPr>
            <a:normAutofit/>
          </a:bodyPr>
          <a:lstStyle/>
          <a:p>
            <a:r>
              <a:rPr lang="en-US" sz="4000" b="1" dirty="0" smtClean="0">
                <a:latin typeface="Arial Black" panose="020B0A04020102020204" pitchFamily="34" charset="0"/>
              </a:rPr>
              <a:t>Text comments</a:t>
            </a:r>
            <a:endParaRPr lang="en-US" sz="4000" b="1" dirty="0">
              <a:latin typeface="Arial Black" panose="020B0A04020102020204" pitchFamily="34" charset="0"/>
            </a:endParaRPr>
          </a:p>
        </p:txBody>
      </p:sp>
      <p:sp>
        <p:nvSpPr>
          <p:cNvPr id="3" name="Content Placeholder 2"/>
          <p:cNvSpPr>
            <a:spLocks noGrp="1"/>
          </p:cNvSpPr>
          <p:nvPr>
            <p:ph idx="1"/>
          </p:nvPr>
        </p:nvSpPr>
        <p:spPr>
          <a:xfrm>
            <a:off x="352697" y="1162594"/>
            <a:ext cx="11665131" cy="5421086"/>
          </a:xfrm>
        </p:spPr>
        <p:txBody>
          <a:bodyPr>
            <a:noAutofit/>
          </a:bodyPr>
          <a:lstStyle/>
          <a:p>
            <a:r>
              <a:rPr lang="en-US" sz="3200" b="1" dirty="0" smtClean="0">
                <a:latin typeface="Arial" panose="020B0604020202020204" pitchFamily="34" charset="0"/>
                <a:cs typeface="Arial" panose="020B0604020202020204" pitchFamily="34" charset="0"/>
              </a:rPr>
              <a:t>needs </a:t>
            </a:r>
            <a:r>
              <a:rPr lang="en-US" sz="3200" b="1" dirty="0">
                <a:latin typeface="Arial" panose="020B0604020202020204" pitchFamily="34" charset="0"/>
                <a:cs typeface="Arial" panose="020B0604020202020204" pitchFamily="34" charset="0"/>
              </a:rPr>
              <a:t>more consideration of the implications/assumptions written into the title</a:t>
            </a:r>
          </a:p>
          <a:p>
            <a:r>
              <a:rPr lang="en-US" sz="3200" b="1" dirty="0" smtClean="0">
                <a:solidFill>
                  <a:srgbClr val="C00000"/>
                </a:solidFill>
                <a:latin typeface="Arial" panose="020B0604020202020204" pitchFamily="34" charset="0"/>
                <a:cs typeface="Arial" panose="020B0604020202020204" pitchFamily="34" charset="0"/>
              </a:rPr>
              <a:t>watch </a:t>
            </a:r>
            <a:r>
              <a:rPr lang="en-US" sz="3200" b="1" dirty="0">
                <a:solidFill>
                  <a:srgbClr val="C00000"/>
                </a:solidFill>
                <a:latin typeface="Arial" panose="020B0604020202020204" pitchFamily="34" charset="0"/>
                <a:cs typeface="Arial" panose="020B0604020202020204" pitchFamily="34" charset="0"/>
              </a:rPr>
              <a:t>“absolutist type” statements/fragile </a:t>
            </a:r>
            <a:r>
              <a:rPr lang="en-US" sz="3200" b="1" dirty="0" smtClean="0">
                <a:solidFill>
                  <a:srgbClr val="C00000"/>
                </a:solidFill>
                <a:latin typeface="Arial" panose="020B0604020202020204" pitchFamily="34" charset="0"/>
                <a:cs typeface="Arial" panose="020B0604020202020204" pitchFamily="34" charset="0"/>
              </a:rPr>
              <a:t>statements</a:t>
            </a:r>
          </a:p>
          <a:p>
            <a:r>
              <a:rPr lang="en-US" sz="3200" b="1" dirty="0" smtClean="0">
                <a:solidFill>
                  <a:srgbClr val="C00000"/>
                </a:solidFill>
                <a:latin typeface="Arial" panose="020B0604020202020204" pitchFamily="34" charset="0"/>
                <a:cs typeface="Arial" panose="020B0604020202020204" pitchFamily="34" charset="0"/>
              </a:rPr>
              <a:t>logic </a:t>
            </a:r>
            <a:r>
              <a:rPr lang="en-US" sz="3200" b="1" dirty="0">
                <a:solidFill>
                  <a:srgbClr val="C00000"/>
                </a:solidFill>
                <a:latin typeface="Arial" panose="020B0604020202020204" pitchFamily="34" charset="0"/>
                <a:cs typeface="Arial" panose="020B0604020202020204" pitchFamily="34" charset="0"/>
              </a:rPr>
              <a:t>is problematic at </a:t>
            </a:r>
            <a:r>
              <a:rPr lang="en-US" sz="3200" b="1" dirty="0" smtClean="0">
                <a:solidFill>
                  <a:srgbClr val="C00000"/>
                </a:solidFill>
                <a:latin typeface="Arial" panose="020B0604020202020204" pitchFamily="34" charset="0"/>
                <a:cs typeface="Arial" panose="020B0604020202020204" pitchFamily="34" charset="0"/>
              </a:rPr>
              <a:t>times</a:t>
            </a:r>
            <a:endParaRPr lang="en-US" sz="32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754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267" y="115606"/>
            <a:ext cx="11837562" cy="929423"/>
          </a:xfrm>
        </p:spPr>
        <p:txBody>
          <a:bodyPr>
            <a:normAutofit/>
          </a:bodyPr>
          <a:lstStyle/>
          <a:p>
            <a:r>
              <a:rPr lang="en-US" sz="3600" b="1" dirty="0">
                <a:latin typeface="Arial Black" panose="020B0A04020102020204" pitchFamily="34" charset="0"/>
                <a:cs typeface="Arial" panose="020B0604020202020204" pitchFamily="34" charset="0"/>
              </a:rPr>
              <a:t>“</a:t>
            </a:r>
            <a:r>
              <a:rPr lang="en-US" sz="3600" b="1" dirty="0" smtClean="0">
                <a:latin typeface="Arial Black" panose="020B0A04020102020204" pitchFamily="34" charset="0"/>
                <a:cs typeface="Arial" panose="020B0604020202020204" pitchFamily="34" charset="0"/>
              </a:rPr>
              <a:t>absolutist”-fragile statements</a:t>
            </a:r>
            <a:endParaRPr lang="en-US" sz="3600" b="1" dirty="0">
              <a:latin typeface="Arial Black" panose="020B0A04020102020204" pitchFamily="34" charset="0"/>
            </a:endParaRPr>
          </a:p>
        </p:txBody>
      </p:sp>
      <p:sp>
        <p:nvSpPr>
          <p:cNvPr id="3" name="Content Placeholder 2"/>
          <p:cNvSpPr>
            <a:spLocks noGrp="1"/>
          </p:cNvSpPr>
          <p:nvPr>
            <p:ph idx="1"/>
          </p:nvPr>
        </p:nvSpPr>
        <p:spPr>
          <a:xfrm>
            <a:off x="352697" y="1045030"/>
            <a:ext cx="11665131" cy="5538650"/>
          </a:xfrm>
        </p:spPr>
        <p:txBody>
          <a:bodyPr>
            <a:normAutofit/>
          </a:bodyPr>
          <a:lstStyle/>
          <a:p>
            <a:r>
              <a:rPr lang="en-US" sz="3200" b="1" dirty="0" smtClean="0">
                <a:latin typeface="Arial" panose="020B0604020202020204" pitchFamily="34" charset="0"/>
                <a:cs typeface="Arial" panose="020B0604020202020204" pitchFamily="34" charset="0"/>
              </a:rPr>
              <a:t>Absolutist </a:t>
            </a:r>
            <a:r>
              <a:rPr lang="en-US" sz="3200" b="1" dirty="0">
                <a:latin typeface="Arial" panose="020B0604020202020204" pitchFamily="34" charset="0"/>
                <a:cs typeface="Arial" panose="020B0604020202020204" pitchFamily="34" charset="0"/>
              </a:rPr>
              <a:t>statements – can’t think in oversimplified terms – like don’t say every TOK </a:t>
            </a:r>
            <a:r>
              <a:rPr lang="en-US" sz="3200" b="1" dirty="0" smtClean="0">
                <a:latin typeface="Arial" panose="020B0604020202020204" pitchFamily="34" charset="0"/>
                <a:cs typeface="Arial" panose="020B0604020202020204" pitchFamily="34" charset="0"/>
              </a:rPr>
              <a:t>discussion </a:t>
            </a:r>
            <a:r>
              <a:rPr lang="en-US" sz="3200" b="1" dirty="0">
                <a:latin typeface="Arial" panose="020B0604020202020204" pitchFamily="34" charset="0"/>
                <a:cs typeface="Arial" panose="020B0604020202020204" pitchFamily="34" charset="0"/>
              </a:rPr>
              <a:t>just ends with someone saying we will never really know and its done – the world doesn’t work that way… it’s a logical fallacy – which one is </a:t>
            </a:r>
            <a:r>
              <a:rPr lang="en-US" sz="3200" b="1" dirty="0" smtClean="0">
                <a:latin typeface="Arial" panose="020B0604020202020204" pitchFamily="34" charset="0"/>
                <a:cs typeface="Arial" panose="020B0604020202020204" pitchFamily="34" charset="0"/>
              </a:rPr>
              <a:t>it?</a:t>
            </a:r>
          </a:p>
          <a:p>
            <a:r>
              <a:rPr lang="en-US" sz="3200" b="1" dirty="0" smtClean="0">
                <a:latin typeface="Arial" panose="020B0604020202020204" pitchFamily="34" charset="0"/>
                <a:cs typeface="Arial" panose="020B0604020202020204" pitchFamily="34" charset="0"/>
              </a:rPr>
              <a:t>And </a:t>
            </a:r>
            <a:r>
              <a:rPr lang="en-US" sz="3200" b="1" dirty="0">
                <a:latin typeface="Arial" panose="020B0604020202020204" pitchFamily="34" charset="0"/>
                <a:cs typeface="Arial" panose="020B0604020202020204" pitchFamily="34" charset="0"/>
              </a:rPr>
              <a:t>speaking of logical </a:t>
            </a:r>
            <a:r>
              <a:rPr lang="en-US" sz="3200" b="1" dirty="0" smtClean="0">
                <a:latin typeface="Arial" panose="020B0604020202020204" pitchFamily="34" charset="0"/>
                <a:cs typeface="Arial" panose="020B0604020202020204" pitchFamily="34" charset="0"/>
              </a:rPr>
              <a:t>fallacies </a:t>
            </a:r>
            <a:r>
              <a:rPr lang="en-US" sz="3200" b="1" dirty="0">
                <a:latin typeface="Arial" panose="020B0604020202020204" pitchFamily="34" charset="0"/>
                <a:cs typeface="Arial" panose="020B0604020202020204" pitchFamily="34" charset="0"/>
              </a:rPr>
              <a:t>– you need to revisit, they were put in your textbook for a reason, you are falling into them</a:t>
            </a:r>
            <a:r>
              <a:rPr lang="en-US" sz="3200" b="1" dirty="0" smtClean="0">
                <a:latin typeface="Arial" panose="020B0604020202020204" pitchFamily="34" charset="0"/>
                <a:cs typeface="Arial" panose="020B0604020202020204" pitchFamily="34" charset="0"/>
              </a:rPr>
              <a:t>! (hint: Journal #13)</a:t>
            </a:r>
            <a:endParaRPr lang="en-US" sz="3200" b="1"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5232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267" y="115606"/>
            <a:ext cx="11837562" cy="929423"/>
          </a:xfrm>
        </p:spPr>
        <p:txBody>
          <a:bodyPr>
            <a:normAutofit/>
          </a:bodyPr>
          <a:lstStyle/>
          <a:p>
            <a:r>
              <a:rPr lang="en-US" sz="4000" b="1" dirty="0" smtClean="0">
                <a:latin typeface="Arial Black" panose="020B0A04020102020204" pitchFamily="34" charset="0"/>
              </a:rPr>
              <a:t>comments</a:t>
            </a:r>
            <a:endParaRPr lang="en-US" sz="4000" b="1" dirty="0">
              <a:latin typeface="Arial Black" panose="020B0A04020102020204" pitchFamily="34" charset="0"/>
            </a:endParaRPr>
          </a:p>
        </p:txBody>
      </p:sp>
      <p:sp>
        <p:nvSpPr>
          <p:cNvPr id="3" name="Content Placeholder 2"/>
          <p:cNvSpPr>
            <a:spLocks noGrp="1"/>
          </p:cNvSpPr>
          <p:nvPr>
            <p:ph idx="1"/>
          </p:nvPr>
        </p:nvSpPr>
        <p:spPr>
          <a:xfrm>
            <a:off x="352697" y="1162594"/>
            <a:ext cx="11665131" cy="5421086"/>
          </a:xfrm>
        </p:spPr>
        <p:txBody>
          <a:bodyPr>
            <a:noAutofit/>
          </a:bodyPr>
          <a:lstStyle/>
          <a:p>
            <a:r>
              <a:rPr lang="en-US" sz="2000" b="1" dirty="0" smtClean="0">
                <a:latin typeface="Arial" panose="020B0604020202020204" pitchFamily="34" charset="0"/>
                <a:cs typeface="Arial" panose="020B0604020202020204" pitchFamily="34" charset="0"/>
              </a:rPr>
              <a:t>needs </a:t>
            </a:r>
            <a:r>
              <a:rPr lang="en-US" sz="2000" b="1" dirty="0">
                <a:latin typeface="Arial" panose="020B0604020202020204" pitchFamily="34" charset="0"/>
                <a:cs typeface="Arial" panose="020B0604020202020204" pitchFamily="34" charset="0"/>
              </a:rPr>
              <a:t>more consideration of the implications/assumptions written into the title</a:t>
            </a:r>
          </a:p>
          <a:p>
            <a:r>
              <a:rPr lang="en-US" sz="2000" b="1" dirty="0" smtClean="0">
                <a:latin typeface="Arial" panose="020B0604020202020204" pitchFamily="34" charset="0"/>
                <a:cs typeface="Arial" panose="020B0604020202020204" pitchFamily="34" charset="0"/>
              </a:rPr>
              <a:t>watch </a:t>
            </a:r>
            <a:r>
              <a:rPr lang="en-US" sz="2000" b="1" dirty="0">
                <a:latin typeface="Arial" panose="020B0604020202020204" pitchFamily="34" charset="0"/>
                <a:cs typeface="Arial" panose="020B0604020202020204" pitchFamily="34" charset="0"/>
              </a:rPr>
              <a:t>“absolutist type” statements/fragile </a:t>
            </a:r>
            <a:r>
              <a:rPr lang="en-US" sz="2000" b="1" dirty="0" smtClean="0">
                <a:latin typeface="Arial" panose="020B0604020202020204" pitchFamily="34" charset="0"/>
                <a:cs typeface="Arial" panose="020B0604020202020204" pitchFamily="34" charset="0"/>
              </a:rPr>
              <a:t>statements</a:t>
            </a:r>
          </a:p>
          <a:p>
            <a:r>
              <a:rPr lang="en-US" sz="2000" b="1" dirty="0" smtClean="0">
                <a:latin typeface="Arial" panose="020B0604020202020204" pitchFamily="34" charset="0"/>
                <a:cs typeface="Arial" panose="020B0604020202020204" pitchFamily="34" charset="0"/>
              </a:rPr>
              <a:t>logic </a:t>
            </a:r>
            <a:r>
              <a:rPr lang="en-US" sz="2000" b="1" dirty="0">
                <a:latin typeface="Arial" panose="020B0604020202020204" pitchFamily="34" charset="0"/>
                <a:cs typeface="Arial" panose="020B0604020202020204" pitchFamily="34" charset="0"/>
              </a:rPr>
              <a:t>is problematic at times</a:t>
            </a:r>
          </a:p>
          <a:p>
            <a:r>
              <a:rPr lang="en-US" sz="3200" b="1" dirty="0" smtClean="0">
                <a:latin typeface="Arial" panose="020B0604020202020204" pitchFamily="34" charset="0"/>
                <a:cs typeface="Arial" panose="020B0604020202020204" pitchFamily="34" charset="0"/>
              </a:rPr>
              <a:t>need </a:t>
            </a:r>
            <a:r>
              <a:rPr lang="en-US" sz="3200" b="1" dirty="0">
                <a:latin typeface="Arial" panose="020B0604020202020204" pitchFamily="34" charset="0"/>
                <a:cs typeface="Arial" panose="020B0604020202020204" pitchFamily="34" charset="0"/>
              </a:rPr>
              <a:t>to spend more time exploring implications of arguments</a:t>
            </a:r>
          </a:p>
          <a:p>
            <a:r>
              <a:rPr lang="en-US" sz="3200" b="1" dirty="0" smtClean="0">
                <a:latin typeface="Arial" panose="020B0604020202020204" pitchFamily="34" charset="0"/>
                <a:cs typeface="Arial" panose="020B0604020202020204" pitchFamily="34" charset="0"/>
              </a:rPr>
              <a:t>counterclaims </a:t>
            </a:r>
            <a:r>
              <a:rPr lang="en-US" sz="3200" b="1" dirty="0">
                <a:latin typeface="Arial" panose="020B0604020202020204" pitchFamily="34" charset="0"/>
                <a:cs typeface="Arial" panose="020B0604020202020204" pitchFamily="34" charset="0"/>
              </a:rPr>
              <a:t>should be explored with more depth</a:t>
            </a:r>
          </a:p>
          <a:p>
            <a:r>
              <a:rPr lang="en-US" sz="3200" b="1" dirty="0" smtClean="0">
                <a:solidFill>
                  <a:srgbClr val="C00000"/>
                </a:solidFill>
                <a:latin typeface="Arial" panose="020B0604020202020204" pitchFamily="34" charset="0"/>
                <a:cs typeface="Arial" panose="020B0604020202020204" pitchFamily="34" charset="0"/>
              </a:rPr>
              <a:t>some </a:t>
            </a:r>
            <a:r>
              <a:rPr lang="en-US" sz="3200" b="1" dirty="0">
                <a:solidFill>
                  <a:srgbClr val="C00000"/>
                </a:solidFill>
                <a:latin typeface="Arial" panose="020B0604020202020204" pitchFamily="34" charset="0"/>
                <a:cs typeface="Arial" panose="020B0604020202020204" pitchFamily="34" charset="0"/>
              </a:rPr>
              <a:t>awareness of knowledge questions related to the title, but needs more </a:t>
            </a:r>
            <a:r>
              <a:rPr lang="en-US" sz="3200" b="1" dirty="0" smtClean="0">
                <a:solidFill>
                  <a:srgbClr val="C00000"/>
                </a:solidFill>
                <a:latin typeface="Arial" panose="020B0604020202020204" pitchFamily="34" charset="0"/>
                <a:cs typeface="Arial" panose="020B0604020202020204" pitchFamily="34" charset="0"/>
              </a:rPr>
              <a:t>exploration</a:t>
            </a:r>
            <a:endParaRPr lang="en-US" sz="32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056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432A30"/>
      </a:dk2>
      <a:lt2>
        <a:srgbClr val="F2F2F0"/>
      </a:lt2>
      <a:accent1>
        <a:srgbClr val="836C9F"/>
      </a:accent1>
      <a:accent2>
        <a:srgbClr val="BDAB56"/>
      </a:accent2>
      <a:accent3>
        <a:srgbClr val="B0565D"/>
      </a:accent3>
      <a:accent4>
        <a:srgbClr val="55B1BC"/>
      </a:accent4>
      <a:accent5>
        <a:srgbClr val="4D925F"/>
      </a:accent5>
      <a:accent6>
        <a:srgbClr val="E08C4A"/>
      </a:accent6>
      <a:hlink>
        <a:srgbClr val="55B1BC"/>
      </a:hlink>
      <a:folHlink>
        <a:srgbClr val="836C9F"/>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9270AA94-2367-4B1E-B579-26147B222BD0}"/>
    </a:ext>
  </a:ext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Crop</Template>
  <TotalTime>588</TotalTime>
  <Words>1072</Words>
  <Application>Microsoft Office PowerPoint</Application>
  <PresentationFormat>Widescreen</PresentationFormat>
  <Paragraphs>94</Paragraphs>
  <Slides>20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Arial Black</vt:lpstr>
      <vt:lpstr>Franklin Gothic Book</vt:lpstr>
      <vt:lpstr>Gill Sans MT</vt:lpstr>
      <vt:lpstr>Crop</vt:lpstr>
      <vt:lpstr>Parcel</vt:lpstr>
      <vt:lpstr>TOK Rough Draft Essay Feedback</vt:lpstr>
      <vt:lpstr>PowerPoint Presentation</vt:lpstr>
      <vt:lpstr>PowerPoint Presentation</vt:lpstr>
      <vt:lpstr>PowerPoint Presentation</vt:lpstr>
      <vt:lpstr>Possible overall Text comments</vt:lpstr>
      <vt:lpstr>Text comments</vt:lpstr>
      <vt:lpstr>Text comments</vt:lpstr>
      <vt:lpstr>“absolutist”-fragile statements</vt:lpstr>
      <vt:lpstr>comments</vt:lpstr>
      <vt:lpstr>Knowledge Questions</vt:lpstr>
      <vt:lpstr>PowerPoint Presentation</vt:lpstr>
      <vt:lpstr>Knowledge Questions</vt:lpstr>
      <vt:lpstr>comments</vt:lpstr>
      <vt:lpstr>AOK-WOK</vt:lpstr>
      <vt:lpstr>Wasted words</vt:lpstr>
      <vt:lpstr>Formatting Essay</vt:lpstr>
      <vt:lpstr>What to do next…</vt:lpstr>
      <vt:lpstr>PowerPoint Presentation</vt:lpstr>
      <vt:lpstr>PowerPoint Presentation</vt:lpstr>
      <vt:lpstr>PowerPoint Presentation</vt:lpstr>
    </vt:vector>
  </TitlesOfParts>
  <Company>Issaquah School District 411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Maners, Allison SHS Staff</dc:creator>
  <cp:lastModifiedBy>Maners, Allison SHS Staff</cp:lastModifiedBy>
  <cp:revision>19</cp:revision>
  <dcterms:created xsi:type="dcterms:W3CDTF">2020-01-15T14:09:11Z</dcterms:created>
  <dcterms:modified xsi:type="dcterms:W3CDTF">2020-01-30T19:18:12Z</dcterms:modified>
</cp:coreProperties>
</file>