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14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F42FDE4-A7DD-41A7-A0A6-9B649FB43336}"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089442986"/>
      </p:ext>
    </p:extLst>
  </p:cSld>
  <p:clrMapOvr>
    <a:overrideClrMapping bg1="lt1" tx1="dk1" bg2="lt2" tx2="dk2" accent1="accent1" accent2="accent2" accent3="accent3" accent4="accent4" accent5="accent5" accent6="accent6" hlink="hlink" folHlink="folHlink"/>
  </p:clrMapOvr>
  <p:transition spd="med">
    <p:pull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425696602"/>
      </p:ext>
    </p:extLst>
  </p:cSld>
  <p:clrMapOvr>
    <a:masterClrMapping/>
  </p:clrMapOvr>
  <p:transition spd="med">
    <p:pull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960282457"/>
      </p:ext>
    </p:extLst>
  </p:cSld>
  <p:clrMapOvr>
    <a:masterClrMapping/>
  </p:clrMapOvr>
  <p:transition spd="med">
    <p:pull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6F42FDE4-A7DD-41A7-A0A6-9B649FB4333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337585191"/>
      </p:ext>
    </p:extLst>
  </p:cSld>
  <p:clrMapOvr>
    <a:masterClrMapping/>
  </p:clrMapOvr>
  <p:transition spd="med">
    <p:pull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dirty="0">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6F42FDE4-A7DD-41A7-A0A6-9B649FB43336}" type="slidenum">
              <a:rPr lang="en-US" smtClean="0"/>
              <a:pPr/>
              <a:t>‹#›</a:t>
            </a:fld>
            <a:endParaRPr lang="en-US" dirty="0"/>
          </a:p>
        </p:txBody>
      </p:sp>
    </p:spTree>
    <p:extLst>
      <p:ext uri="{BB962C8B-B14F-4D97-AF65-F5344CB8AC3E}">
        <p14:creationId xmlns:p14="http://schemas.microsoft.com/office/powerpoint/2010/main" val="3423363696"/>
      </p:ext>
    </p:extLst>
  </p:cSld>
  <p:clrMapOvr>
    <a:overrideClrMapping bg1="lt1" tx1="dk1" bg2="lt2" tx2="dk2" accent1="accent1" accent2="accent2" accent3="accent3" accent4="accent4" accent5="accent5" accent6="accent6" hlink="hlink" folHlink="folHlink"/>
  </p:clrMapOvr>
  <p:transition spd="med">
    <p:pull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84339051"/>
      </p:ext>
    </p:extLst>
  </p:cSld>
  <p:clrMapOvr>
    <a:masterClrMapping/>
  </p:clrMapOvr>
  <p:transition spd="med">
    <p:pull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6F42FDE4-A7DD-41A7-A0A6-9B649FB4333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687224940"/>
      </p:ext>
    </p:extLst>
  </p:cSld>
  <p:clrMapOvr>
    <a:masterClrMapping/>
  </p:clrMapOvr>
  <p:transition spd="med">
    <p:pull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894257254"/>
      </p:ext>
    </p:extLst>
  </p:cSld>
  <p:clrMapOvr>
    <a:masterClrMapping/>
  </p:clrMapOvr>
  <p:transition spd="med">
    <p:pull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6F42FDE4-A7DD-41A7-A0A6-9B649FB43336}" type="slidenum">
              <a:rPr lang="en-US" smtClean="0"/>
              <a:pPr/>
              <a:t>‹#›</a:t>
            </a:fld>
            <a:endParaRPr lang="en-US"/>
          </a:p>
        </p:txBody>
      </p:sp>
    </p:spTree>
    <p:extLst>
      <p:ext uri="{BB962C8B-B14F-4D97-AF65-F5344CB8AC3E}">
        <p14:creationId xmlns:p14="http://schemas.microsoft.com/office/powerpoint/2010/main" val="1553236068"/>
      </p:ext>
    </p:extLst>
  </p:cSld>
  <p:clrMapOvr>
    <a:masterClrMapping/>
  </p:clrMapOvr>
  <p:transition spd="med">
    <p:pull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6F42FDE4-A7DD-41A7-A0A6-9B649FB4333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75011720"/>
      </p:ext>
    </p:extLst>
  </p:cSld>
  <p:clrMapOvr>
    <a:masterClrMapping/>
  </p:clrMapOvr>
  <p:transition spd="med">
    <p:pull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64CF2E0-CCC4-4E1E-9902-C3C36AB3FDA4}" type="datetimeFigureOut">
              <a:rPr lang="en-US" smtClean="0">
                <a:solidFill>
                  <a:srgbClr val="696464"/>
                </a:solidFill>
              </a:rPr>
              <a:pPr/>
              <a:t>1/30/2020</a:t>
            </a:fld>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dirty="0">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6F42FDE4-A7DD-41A7-A0A6-9B649FB43336}"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060185200"/>
      </p:ext>
    </p:extLst>
  </p:cSld>
  <p:clrMapOvr>
    <a:masterClrMapping/>
  </p:clrMapOvr>
  <p:transition spd="med">
    <p:pull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a:endParaRPr lang="en-US">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a:fld id="{564CF2E0-CCC4-4E1E-9902-C3C36AB3FDA4}" type="datetimeFigureOut">
              <a:rPr lang="en-US" smtClean="0">
                <a:solidFill>
                  <a:srgbClr val="696464"/>
                </a:solidFill>
              </a:rPr>
              <a:pPr defTabSz="914400"/>
              <a:t>1/30/2020</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a:endParaRPr lang="en-US" dirty="0">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a:fld id="{6F42FDE4-A7DD-41A7-A0A6-9B649FB43336}" type="slidenum">
              <a:rPr lang="en-US" smtClean="0"/>
              <a:pPr defTabSz="914400"/>
              <a:t>‹#›</a:t>
            </a:fld>
            <a:endParaRPr lang="en-US" dirty="0"/>
          </a:p>
        </p:txBody>
      </p:sp>
    </p:spTree>
    <p:extLst>
      <p:ext uri="{BB962C8B-B14F-4D97-AF65-F5344CB8AC3E}">
        <p14:creationId xmlns:p14="http://schemas.microsoft.com/office/powerpoint/2010/main" val="3900779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pull dir="l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37225" y="76200"/>
            <a:ext cx="7772400" cy="762000"/>
          </a:xfrm>
        </p:spPr>
        <p:txBody>
          <a:bodyPr/>
          <a:lstStyle/>
          <a:p>
            <a:r>
              <a:rPr lang="en-US" b="1" dirty="0" smtClean="0"/>
              <a:t>Stalinism</a:t>
            </a:r>
            <a:endParaRPr lang="en-US" b="1" dirty="0"/>
          </a:p>
        </p:txBody>
      </p:sp>
      <p:sp>
        <p:nvSpPr>
          <p:cNvPr id="5" name="Content Placeholder 4"/>
          <p:cNvSpPr>
            <a:spLocks noGrp="1"/>
          </p:cNvSpPr>
          <p:nvPr>
            <p:ph sz="quarter" idx="1"/>
          </p:nvPr>
        </p:nvSpPr>
        <p:spPr>
          <a:xfrm>
            <a:off x="228600" y="838200"/>
            <a:ext cx="8686800" cy="5791200"/>
          </a:xfrm>
        </p:spPr>
        <p:txBody>
          <a:bodyPr>
            <a:normAutofit fontScale="85000" lnSpcReduction="20000"/>
          </a:bodyPr>
          <a:lstStyle/>
          <a:p>
            <a:pPr marL="0" indent="0" algn="ctr">
              <a:buNone/>
            </a:pPr>
            <a:r>
              <a:rPr lang="en-US" sz="3500" b="1" dirty="0">
                <a:solidFill>
                  <a:schemeClr val="accent6">
                    <a:lumMod val="50000"/>
                  </a:schemeClr>
                </a:solidFill>
              </a:rPr>
              <a:t>Clearly, succinctly, thoroughly, and collaborative define, defend, and create </a:t>
            </a:r>
            <a:r>
              <a:rPr lang="en-US" sz="3500" b="1" u="sng" dirty="0">
                <a:solidFill>
                  <a:schemeClr val="accent6">
                    <a:lumMod val="50000"/>
                  </a:schemeClr>
                </a:solidFill>
                <a:effectLst>
                  <a:outerShdw blurRad="38100" dist="38100" dir="2700000" algn="tl">
                    <a:srgbClr val="000000">
                      <a:alpha val="43137"/>
                    </a:srgbClr>
                  </a:outerShdw>
                </a:effectLst>
              </a:rPr>
              <a:t>something you can turn in </a:t>
            </a:r>
            <a:r>
              <a:rPr lang="en-US" sz="3500" b="1" u="sng" dirty="0" smtClean="0">
                <a:solidFill>
                  <a:schemeClr val="accent6">
                    <a:lumMod val="50000"/>
                  </a:schemeClr>
                </a:solidFill>
                <a:effectLst>
                  <a:outerShdw blurRad="38100" dist="38100" dir="2700000" algn="tl">
                    <a:srgbClr val="000000">
                      <a:alpha val="43137"/>
                    </a:srgbClr>
                  </a:outerShdw>
                </a:effectLst>
              </a:rPr>
              <a:t>electronically</a:t>
            </a:r>
            <a:r>
              <a:rPr lang="en-US" sz="3500" b="1" dirty="0" smtClean="0">
                <a:solidFill>
                  <a:schemeClr val="accent6">
                    <a:lumMod val="50000"/>
                  </a:schemeClr>
                </a:solidFill>
              </a:rPr>
              <a:t> about </a:t>
            </a:r>
            <a:r>
              <a:rPr lang="en-US" sz="3500" b="1" dirty="0">
                <a:solidFill>
                  <a:schemeClr val="accent6">
                    <a:lumMod val="50000"/>
                  </a:schemeClr>
                </a:solidFill>
              </a:rPr>
              <a:t>your </a:t>
            </a:r>
            <a:r>
              <a:rPr lang="en-US" sz="3500" b="1" dirty="0" smtClean="0">
                <a:solidFill>
                  <a:schemeClr val="accent6">
                    <a:lumMod val="50000"/>
                  </a:schemeClr>
                </a:solidFill>
              </a:rPr>
              <a:t>group’s </a:t>
            </a:r>
            <a:r>
              <a:rPr lang="en-US" sz="3500" b="1" u="sng" dirty="0">
                <a:solidFill>
                  <a:schemeClr val="accent6">
                    <a:lumMod val="50000"/>
                  </a:schemeClr>
                </a:solidFill>
                <a:effectLst>
                  <a:outerShdw blurRad="38100" dist="38100" dir="2700000" algn="tl">
                    <a:srgbClr val="000000">
                      <a:alpha val="43137"/>
                    </a:srgbClr>
                  </a:outerShdw>
                </a:effectLst>
              </a:rPr>
              <a:t>definition of Stalinism</a:t>
            </a:r>
            <a:r>
              <a:rPr lang="en-US" sz="3500" dirty="0">
                <a:solidFill>
                  <a:schemeClr val="accent6">
                    <a:lumMod val="50000"/>
                  </a:schemeClr>
                </a:solidFill>
              </a:rPr>
              <a:t>. </a:t>
            </a:r>
            <a:endParaRPr lang="en-US" sz="3500" dirty="0" smtClean="0">
              <a:solidFill>
                <a:schemeClr val="accent6">
                  <a:lumMod val="50000"/>
                </a:schemeClr>
              </a:solidFill>
            </a:endParaRPr>
          </a:p>
          <a:p>
            <a:r>
              <a:rPr lang="en-US" sz="2200" b="1" dirty="0" smtClean="0"/>
              <a:t>You </a:t>
            </a:r>
            <a:r>
              <a:rPr lang="en-US" sz="2200" b="1" dirty="0"/>
              <a:t>have </a:t>
            </a:r>
            <a:r>
              <a:rPr lang="en-US" sz="2200" b="1" dirty="0" smtClean="0"/>
              <a:t>30</a:t>
            </a:r>
            <a:r>
              <a:rPr lang="en-US" sz="2200" b="1" dirty="0" smtClean="0"/>
              <a:t> </a:t>
            </a:r>
            <a:r>
              <a:rPr lang="en-US" sz="2200" b="1" dirty="0" smtClean="0"/>
              <a:t>minutes today to do </a:t>
            </a:r>
            <a:r>
              <a:rPr lang="en-US" sz="2200" b="1" dirty="0" smtClean="0"/>
              <a:t>this and 15 minutes on Monday </a:t>
            </a:r>
            <a:r>
              <a:rPr lang="en-US" sz="2200" b="1" dirty="0" smtClean="0"/>
              <a:t>– if it takes you less time I am worried it is NOT complete!</a:t>
            </a:r>
          </a:p>
          <a:p>
            <a:r>
              <a:rPr lang="en-US" sz="2200" b="1" dirty="0" smtClean="0"/>
              <a:t>You </a:t>
            </a:r>
            <a:r>
              <a:rPr lang="en-US" sz="2200" b="1" dirty="0"/>
              <a:t>may use any materials you want in this room, but please share them. You should use multitudinous appropriate sources and cite them in a method consistent with expectations of this class</a:t>
            </a:r>
            <a:r>
              <a:rPr lang="en-US" sz="2200" b="1" dirty="0" smtClean="0"/>
              <a:t>.</a:t>
            </a:r>
            <a:r>
              <a:rPr lang="en-US" sz="2200" b="1" dirty="0"/>
              <a:t> </a:t>
            </a:r>
            <a:endParaRPr lang="en-US" sz="900" b="1" dirty="0"/>
          </a:p>
          <a:p>
            <a:pPr lvl="0"/>
            <a:r>
              <a:rPr lang="en-US" sz="2200" b="1" dirty="0">
                <a:solidFill>
                  <a:srgbClr val="8E0000"/>
                </a:solidFill>
              </a:rPr>
              <a:t>EACH </a:t>
            </a:r>
            <a:r>
              <a:rPr lang="en-US" sz="2200" b="1" dirty="0" smtClean="0">
                <a:solidFill>
                  <a:srgbClr val="8E0000"/>
                </a:solidFill>
              </a:rPr>
              <a:t>GROUP </a:t>
            </a:r>
            <a:r>
              <a:rPr lang="en-US" sz="2200" b="1" dirty="0">
                <a:solidFill>
                  <a:srgbClr val="8E0000"/>
                </a:solidFill>
              </a:rPr>
              <a:t>IS ALLOWED ONE </a:t>
            </a:r>
            <a:r>
              <a:rPr lang="en-US" sz="2200" b="1" dirty="0" smtClean="0">
                <a:solidFill>
                  <a:srgbClr val="8E0000"/>
                </a:solidFill>
              </a:rPr>
              <a:t>COMPUTER</a:t>
            </a:r>
            <a:endParaRPr lang="en-US" sz="2200" dirty="0">
              <a:solidFill>
                <a:srgbClr val="8E0000"/>
              </a:solidFill>
            </a:endParaRPr>
          </a:p>
          <a:p>
            <a:pPr lvl="0"/>
            <a:r>
              <a:rPr lang="en-US" sz="2200" b="1" dirty="0">
                <a:solidFill>
                  <a:srgbClr val="8E0000"/>
                </a:solidFill>
              </a:rPr>
              <a:t>THE PACKETS </a:t>
            </a:r>
            <a:r>
              <a:rPr lang="en-US" sz="2200" b="1" dirty="0" smtClean="0">
                <a:solidFill>
                  <a:srgbClr val="8E0000"/>
                </a:solidFill>
              </a:rPr>
              <a:t>ARE </a:t>
            </a:r>
            <a:r>
              <a:rPr lang="en-US" sz="2200" b="1" dirty="0">
                <a:solidFill>
                  <a:srgbClr val="8E0000"/>
                </a:solidFill>
              </a:rPr>
              <a:t>CLASSROOM SETS, </a:t>
            </a:r>
            <a:endParaRPr lang="en-US" sz="2200" b="1" dirty="0" smtClean="0">
              <a:solidFill>
                <a:srgbClr val="8E0000"/>
              </a:solidFill>
            </a:endParaRPr>
          </a:p>
          <a:p>
            <a:pPr lvl="1"/>
            <a:r>
              <a:rPr lang="en-US" sz="2200" b="1" dirty="0" smtClean="0">
                <a:solidFill>
                  <a:srgbClr val="8E0000"/>
                </a:solidFill>
              </a:rPr>
              <a:t>YOU MAY TAKE THEM APART, BUT YOU NEED TO HOLD ON TO ALL THE DOCUMENTS AND BRING THEM BACK TO ME TO PUT BACK TOGETHER IN THE ORDER THEY CAME IN AT THE END OF CLASS.</a:t>
            </a:r>
            <a:endParaRPr lang="en-US" sz="2200" dirty="0" smtClean="0">
              <a:solidFill>
                <a:srgbClr val="8E0000"/>
              </a:solidFill>
            </a:endParaRPr>
          </a:p>
          <a:p>
            <a:pPr lvl="0"/>
            <a:r>
              <a:rPr lang="en-US" sz="2200" b="1" dirty="0" smtClean="0">
                <a:solidFill>
                  <a:srgbClr val="7030A0"/>
                </a:solidFill>
              </a:rPr>
              <a:t>NO PHONES OR PERSONAL DEVICES OUT – I RARELY REQUIRE THIS SO PLEASE PUT IT AWAY WHERE YOU WONT GET DISTRACTED!</a:t>
            </a:r>
          </a:p>
          <a:p>
            <a:pPr lvl="0"/>
            <a:r>
              <a:rPr lang="en-US" sz="2200" b="1" dirty="0" smtClean="0">
                <a:solidFill>
                  <a:schemeClr val="accent4">
                    <a:lumMod val="50000"/>
                  </a:schemeClr>
                </a:solidFill>
              </a:rPr>
              <a:t>DUE </a:t>
            </a:r>
            <a:r>
              <a:rPr lang="en-US" sz="2200" b="1" dirty="0" smtClean="0">
                <a:solidFill>
                  <a:schemeClr val="accent4">
                    <a:lumMod val="50000"/>
                  </a:schemeClr>
                </a:solidFill>
              </a:rPr>
              <a:t>AFTER the FIRST 15 minutes of class on Monday – </a:t>
            </a:r>
            <a:r>
              <a:rPr lang="en-US" sz="2200" b="1" dirty="0" smtClean="0">
                <a:solidFill>
                  <a:schemeClr val="accent4">
                    <a:lumMod val="50000"/>
                  </a:schemeClr>
                </a:solidFill>
              </a:rPr>
              <a:t>submit to turnitin.com with all members names in the </a:t>
            </a:r>
            <a:r>
              <a:rPr lang="en-US" sz="2200" b="1" dirty="0" err="1" smtClean="0">
                <a:solidFill>
                  <a:schemeClr val="accent4">
                    <a:lumMod val="50000"/>
                  </a:schemeClr>
                </a:solidFill>
              </a:rPr>
              <a:t>turnitin</a:t>
            </a:r>
            <a:r>
              <a:rPr lang="en-US" sz="2200" b="1" dirty="0" smtClean="0">
                <a:solidFill>
                  <a:schemeClr val="accent4">
                    <a:lumMod val="50000"/>
                  </a:schemeClr>
                </a:solidFill>
              </a:rPr>
              <a:t> title AND on the actual document! </a:t>
            </a:r>
            <a:r>
              <a:rPr lang="en-US" sz="2200" b="1" dirty="0" smtClean="0">
                <a:solidFill>
                  <a:schemeClr val="accent4">
                    <a:lumMod val="50000"/>
                  </a:schemeClr>
                </a:solidFill>
                <a:sym typeface="Wingdings" panose="05000000000000000000" pitchFamily="2" charset="2"/>
              </a:rPr>
              <a:t></a:t>
            </a:r>
            <a:endParaRPr lang="en-US" sz="2200" dirty="0">
              <a:solidFill>
                <a:schemeClr val="accent4">
                  <a:lumMod val="50000"/>
                </a:schemeClr>
              </a:solidFill>
            </a:endParaRPr>
          </a:p>
          <a:p>
            <a:endParaRPr lang="en-US" dirty="0"/>
          </a:p>
        </p:txBody>
      </p:sp>
    </p:spTree>
    <p:extLst>
      <p:ext uri="{BB962C8B-B14F-4D97-AF65-F5344CB8AC3E}">
        <p14:creationId xmlns:p14="http://schemas.microsoft.com/office/powerpoint/2010/main" val="2656133820"/>
      </p:ext>
    </p:extLst>
  </p:cSld>
  <p:clrMapOvr>
    <a:masterClrMapping/>
  </p:clrMapOvr>
  <p:transition spd="med">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TotalTime>
  <Words>91</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Franklin Gothic Book</vt:lpstr>
      <vt:lpstr>Perpetua</vt:lpstr>
      <vt:lpstr>Wingdings</vt:lpstr>
      <vt:lpstr>Wingdings 2</vt:lpstr>
      <vt:lpstr>Equity</vt:lpstr>
      <vt:lpstr>Stalinism</vt:lpstr>
    </vt:vector>
  </TitlesOfParts>
  <Company>Issaquah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Stalinism</dc:title>
  <dc:creator>Maners, Allison SHS Staff</dc:creator>
  <cp:lastModifiedBy>Maners, Allison SHS Staff</cp:lastModifiedBy>
  <cp:revision>3</cp:revision>
  <cp:lastPrinted>2020-01-30T22:56:09Z</cp:lastPrinted>
  <dcterms:created xsi:type="dcterms:W3CDTF">2019-03-13T22:32:41Z</dcterms:created>
  <dcterms:modified xsi:type="dcterms:W3CDTF">2020-01-30T23:03:02Z</dcterms:modified>
</cp:coreProperties>
</file>