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</p:sld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9-12-02T17:08:59.90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18521 14640 0,'0'-17'94,"0"17"-63,17 0-15,1 0-16,0 0 15,-1 0-15,19 0 16,-1 0-16,18 0 16,-18 0-16,53 0 15,-17 0-15,52 0 16,-52 0-16,88 0 15,-71 0-15,18 0 16,-36 0-16,1 0 16,-1 0-16,19 0 15,-37 0-15,1 0 16,-17 0-16,-1 0 15,-17 0-15,17 0 16,-35 0-16,18 0 16,17 0-16,-35 0 15,35 17-15,0-17 16,-35 0-16,53 18 15,-35-18-15,17 0 16,0 35 0,1-17-16,17-1 15,-18-17-15,-17 0 16,17 0-16,35 36 15,-70-36 1,36 17-16,-1-17 16,-17 0-16,-1 0 15,19 18-15,-1-18 16,0 35-16,-17-35 15,35 0-15,-53 0 16,17 0-16,-17 0 16,36 0-1,-36 0-15,17 0 16,-17 0-16,35 0 15,-17 18-15,0-18 16,-1 0-16,1 0 16,0 0-16,-1 0 15,1 0-15,-18 0 16,18 0-16,-1 0 15,-17 0-15,18 0 32,-1 0 30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9-12-02T17:09:02.14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15752 16263 0,'0'0'187,"52"18"-171,1 17-16,-17-35 15,34 0-15,-52 18 16,52-18-16,-17 0 15,18 0-15,-18 0 16,17 17-16,-34-17 16,17 0-16,-1 36 15,-34-36-15,35 0 16,0 0-16,-35 0 15,34 0-15,-34 0 16,35 0-16,-35 0 16,-1 0-16,1 0 15,0 0-15,17 0 16,-17 0-16,34 0 15,-34 0-15,17 0 16,18 0 0,-35 0-16,17 0 15,0 0-15,-35 0 16,36 0-16,-19 0 15,1 0-15,17 0 16,-35 0-16,18 0 16,0 0 15,-1 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9-12-02T17:09:18.61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33091 17445 0,'0'18'109,"-18"-1"-93,-88-17-16,0 35 15,-17-17-15,-36-18 16,-35 0-16,0 0 15,0 0-15,0 0 16,35 0-16,-17 0 16,70 0-16,18 0 15,35 0-15,35 0 16,-35 0-16,36 0 15,-1 0-15,0 0 16,1 0-16,-1 0 16,0 0-1,1 18 1,-36-1-16,53-17 15,-35 0 1,17 0-16,0 0 16,1 0-16,-1 0 15,18 0-15,-18 0 16,-17 0-16,18 0 15,-36 0-15,0 0 16,0 0-16,0 0 16,-18 0-16,1 0 15,17 0-15,-35 0 16,17 0-16,-17 0 15,-53 0-15,70 0 16,-52 18-16,-1-18 16,18 0-16,18 0 15,-18 0-15,36 0 16,-18 0-16,-18 0 15,35 0-15,18 0 16,0 0-16,-17 0 16,-1 0-16,-17 18 15,18-18-15,-54 0 16,54 0-16,-36 0 15,53 0 1,-18 0-16,1 17 16,17-17-16,-18 36 15,1-19-15,-1-17 16,-17 0-16,17 0 15,1 0-15,-18 0 16,17 0-16,18 0 16,0 0-16,-17 0 15,34 0-15,-17 0 16,1 0-16,-19 0 15,-17 18-15,0-18 16,-36 0-16,18 0 16,36 0-16,-18 35 15,35-35-15,17 0 16,-17 0-16,18 0 15,0 0-15,-18 0 16,-18 0-16,1 0 16,-1 0-16,-17 0 15,0 18-15,-18-1 16,53-17-16,-35 36 15,53-19 1,-36-17-16,36 0 16,0 0-16,-18 0 15,35 0-15,-35 0 16,35 0-16,-34 0 15,-1 0-15,17 0 16,-34 0-16,-36 0 16,-18 0-16,54 0 15,-18 0-15,-36 0 16,18 0-16,18 0 15,0 0-15,17 0 16,-17 0-16,0 0 16,18 0-16,-1 0 15,18 0-15,-17 0 16,-1 0-16,-17 0 15,0 0-15,17 0 16,-88 0-16,36 0 16,35 0-16,-36 0 15,18 0-15,18 0 16,18 0-16,17 0 15,17 0 1,1 0-16,-18 0 16,36 0-16,-19 0 15,-17 0-15,-17 0 16,-1 0-16,-52 0 15,52 0-15,-35 0 16,36 0-16,-18 0 16,-18 0-16,35 0 15,1 0-15,-19 0 16,19 0-16,35 0 15,-36 0-15,36 0 16,-36 0-16,18 0 16,0 0-16,0-17 15,18 17-15,-18-18 16,36 18-16,-19 0 15,-17 0-15,36-18 16,-18 18-16,-1 0 16,1 0-16,17 0 15,-17-17-15,0 17 16,0 0-16,17 0 15,-35 0 1,18 0-16,-1 0 16,19 0-16,-19 0 15,1 0-15,-18 0 16,0 0-16,18 0 15,-18 0-15,0 0 16,-17 0-16,-1-18 16,-17 18-16,17-18 15,-52-17-15,17 35 16,-17-17-16,17-1 15,35 0-15,-52 18 16,35-35-16,-1 17 16,36 18-16,-35 0 15,53 0-15,-53 0 16,35 0-16,-18 0 15,1 0-15,-18 0 16,17 0-16,0 0 16,1 0-16,17 0 15,0 0-15,18 0 16,0 0-16,17 0 15,-17 0 1,-1 0-16,1 0 16,17 0-16,-35 0 15,18 0-15,0 0 16,0 0-16,17 0 15,-35 0-15,18 0 16,-18 0-16,0 0 16,35 0-16,1 0 15,-19 0-15,1 0 16,18 0-16,-19 0 15,1 0-15,-18 0 16,0 0-16,-53-17 16,18 17-16,-18 0 15,-17-36-15,-1 19 16,71 17-16,-17-18 15,-36 18-15,18 0 16,0 0-16,17 0 16,1 0-16,-1 0 15,36 0-15,-54-17 16,37 17-16,16 0 15,-34 0 1,-1 0-16,1 0 16,-19 0-16,19 0 15,17 0-15,0 0 16,35 0-16,-35 0 15,18 0-15,0 0 16,-18 0-16,35 0 16,-35 0-16,18 0 15,0 0-15,-18 0 16,-18 0-16,54 0 15,-36 0-15,0 0 16,0 0-16,0 0 16,18 0-16,-18 0 15,18 0-15,-1 0 16,1 0-16,-18 0 15,53 0-15,-35 0 16,-18 0-16,35 0 16,-52 0-16,35 0 15,-1 0-15,-17 0 16,0 0-16,18 0 15,-35 0 1,17 0-16,-18 0 16,1 0-16,17 0 15,35 0-15,-35 0 16,35 0-16,-34 0 16,-1 0-16,35 0 15,-17 0-15,17 0 16,-35 0-16,0 0 15,18 0-15,-18 0 16,35 0-16,-35 0 16,18 0-16,0 0 15,-18 0-15,35 0 16,-17 0-16,0 0 15,0 0-15,17 0 16,-35 0-16,18 0 16,-18 0-16,0 0 15,0 0-15,0 0 16,18 0-16,-18 0 15,0 0-15,0 0 16,0 0-16,18 0 16,-36 0-1,18 0-15,-35 0 16,35 0-16,-17 0 15,34 0-15,-34 0 16,17 0-16,-18 0 16,1 0-16,-36 0 15,35 0-15,-34 0 16,-19 0-16,36 0 15,35 0-15,-35 0 16,35 0-16,-18 0 16,1 35-16,17-35 15,0 0-15,0 0 16,-53 17-16,36-17 15,-54 0-15,36 0 16,-18 0-16,0 0 16,36 0-16,17 0 15,0 0-15,0 0 16,35 0-16,-35 0 15,18 0-15,-18 0 16,18 0-16,0 0 16,-18 0-1,0 0-15,18 0 16,-18 0-16,0 0 15,17 0-15,-16 0 16,-1 0-16,0 0 16,-18 0-16,1 0 15,-19 0-15,1 0 16,18 0-16,-19 0 15,37 0-15,-1 0 16,35 0-16,-35 0 16,18 0-16,0 0 15,17 0-15,-17 0 16,-18 0-16,17 0 15,-17 0-15,-17 0 16,17 0-16,-35 0 16,53 0-16,-54 0 15,54 0-15,-18 0 16,0 0-16,0 0 15,-17 0-15,-18 0 16,52 0-16,-17 0 16,-17 0-1,35 0-15,-1 0 16,-17 0-16,0 0 15,18 0-15,-18 0 16,0 0-16,36 0 16,-36 0-16,-18 0 15,18 0-15,-17 0 16,-1 0-16,-17 0 15,17 0-15,19 0 16,-19 0-16,36 0 16,-18 0-16,0 0 15,18 0-15,-18 0 16,0 0-16,17 0 15,-16 0-15,-1 0 16,-18 0-16,18 0 16,0 0-16,0 0 15,0 0-15,-17 0 16,17 0-16,35 0 15,-17 0-15,17 0 16,-35 0-16,36 0 16,-36 0-1,18 0-15,-1 0 16,-17 0-16,1 0 15,34 0-15,-35 0 16,0 0-16,-18 0 16,36 0-16,-35 0 15,17 0-15,0 0 16,-35 0-16,17 0 15,1 0-15,17 0 16,-18 0-16,18 0 16,0 0-16,-35 0 15,35 0-15,0-17 16,0 17-16,-17 0 15,34 0-15,-16 0 16,-1 0-16,0 0 16,0 0-16,0 0 15,0 0-15,0 0 16,18 0-16,-18 0 15,18 0-15,-18 0 16,0 0-16,0 0 16,0 0-1,-18 0-15,1 0 16,17 0-16,0 0 15,0 0-15,0 0 16,18 0-16,-18 0 16,18 0-16,-1 0 15,1 0-15,17 0 16,-34 0-16,34 0 15,-17 0-15,17 0 16,-35 0-16,35 0 16,-17 0-16,17 0 15,-34 0-15,-1 0 16,17-18-16,-17 1 15,1 17-15,-1 0 16,17 0-16,-34-18 16,35 18-16,17-18 15,-17 18-15,-1 0 16,-17-17-16,36 17 15,-36 0-15,0-18 16,0 18-16,0-18 16,35 18-1,-17 0-15,0 0 16,17-17-16,1 17 15,-1 0-15,-17 0 16,17 0-16,-17-18 16,0 18-16,35 0 15,-36 0-15,1 0 16,17 0-16,-17 0 15,17 0-15,-17 0 16,17 0-16,-17 0 16,18 0-16,-1 0 15,0 0-15,-17 0 16,35 0-16,-35 0 15,17 0-15,-17 0 16,17 0-16,1 0 16,-1 0-16,-17 0 15,-1 0-15,1 0 16,17 0-16,1 0 15,-36 0-15,35 0 16,-17 18-16,0-1 16,-1-17-1,36 0 1,-35 18-16,17-18 15,1 18-15,-1-18 16,-17 17 0,35-17-1,-18 0 1,1 18-16,-1-18 15,0 18-15,-17-18 47,35 17-47,0-17 109,0 0-109,18 0 16,-1 0-16,-17 0 16,18 0-1,0 0-15,-1 0 16,1 0-16,0 0 31,-1 0-15,1 0-1,-18 0 1,17 0-16,1 0 15,0 0 17,-18 0-17,17 0-15,1 0 16,0 0-1,-18 0 1,35 0 0,-17 0-1,-18 18 1,35-18-16,-35 0 15,18 0-15,-18 0 16,35 0-16,-18 0 16,-17 0-1,53 17-15,-35-17 16,0 0-1,-1 18-15,-17-18 16,18 18-16,0-18 16,-1 0-16,36 0 15,-53 0-15,35 35 16,-17-35-16,-18 0 15,35 0-15,-17 0 16,0 0-16,34 35 16,-34-35-16,17 0 15,-17 0-15,-18 0 16,18 0-16,-1 0 15,1 0-15,-18 18 16,18-18-16,-1 0 16,1 18-16,-18-18 15,18 0-15,34 0 16,-52 0-1,36 0-15,-19 0 16,54 17-16,-71-17 16,35 0-1,0 35-15,18-35 16,0 0-16,-35 0 15,35 0-15,0 18 16,0-18-16,-18 0 16,53 0-16,-17 0 15,-18 0-15,17 0 16,-17 0-16,18 0 15,-18 0-15,-18 0 16,18 0-16,17 0 16,-17 0-16,-17 0 15,16 0-15,-16 0 16,-1 0-16,18 0 15,0 0-15,0 0 16,17 0-16,-17 0 16,0 0-16,-18 0 15,1 0-15,-1 0 16,18 0-16,-18 0 15,18 0-15,-18 0 16,1 0-16,-1 0 16,-17 0-1,-1 0-15,1 0 16,-1 0-1,-17 0-15,36 0 16,-19 0-16,1 0 16,35 18-16,-35-18 15,34 35-15,-16-35 16,-1 0-16,53 0 15,-35 0-15,0 0 16,18 0-16,-1 18 16,18-18-16,-35 17 15,18-17-15,-1 0 16,1 0-16,-18 0 15,17 0-15,19 0 16,-1 0-16,0 36 16,18-19-16,17-17 15,-17 0-15,0 0 16,17 18-16,19-18 15,-37 0-15,19 0 16,-1 0-16,-17 0 16,0 0-1,35 0-15,0 0 16,-17 0-16,34 0 15,-52 0-15,-18 0 16,1 0-16,-36 0 16,-18 0-16,-17 0 15,-1 0-15,-17 0 16,35 0-16,-17 0 15,17 0-15,-17 17 16,0-17-16,17 0 16,0 18-16,-17-18 15,-18 0-15,17 0 16,36 0-16,-53 0 15,18 18-15,17-18 16,18 0-16,-35 0 16,35 17-16,0-17 15,17 0-15,18 0 16,1 0-16,-19 0 15,18 0-15,-17 0 16,-18 0 0,0 0-16,35 0 15,-17 0-15,17 0 16,0 0-16,-18 0 15,36 0-15,-35 0 16,-1 0-16,19 0 16,-36 0-16,-1-17 15,-34 17-15,35 0 16,-18-18-16,18 18 15,-18 0-15,-17 0 16,35 0-16,-18-18 16,-17-17-16,17 35 15,18 0-15,-35 0 16,35-17-16,-18 17 15,0 0-15,18-18 16,-53 18-16,35 0 16,-17 0-16,17 0 15,1-35-15,-1 35 16,0 0-16,18 0 15,0 0-15,-18 0 16,36 0 0,-18 0-16,53-18 15,-36 18-15,54-18 16,-1-17-16,-17 17 15,35 18-15,-53-17 16,-35-1-16,-18 18 16,36 0-16,-18-17 15,-35-1-15,34 0 16,-34 18-16,17-17 15,-35 17-15,36 0 16,-1-18-16,-35 18 16,35 0-1,-17-18-15,-18 18 16,35 0 31,-35 0-32,18 0-15,-18 0 16,35 0-16,-17 0 15,-1 0-15,19 0 16,-36 0 0,35 0-16,-17 0 15,-1 0-15,18 0 16,-17 0-16,17 0 15,-17 0-15,17 0 16,1 0-16,-1 18 16,0-18-16,0 0 15,-17 0-15,17 0 16,1 0-16,-1 0 15,-18 18-15,36-18 16,0 0-16,-17 17 16,-1-17-16,18 0 15,-18 0-15,0 0 16,-17 0-16,35 0 15,0 0-15,-18 0 16,18 0-16,0 0 16,-18 0-16,0 0 15,18 0-15,18 0 16,-36 0-16,36 0 15,17 0-15,-35 0 16,0 0 0,0 0-16,-18 0 15,0 18-15,-17-18 16,35 0-16,-36 18 15,1-18-15,17 0 16,18 0-16,-17 17 16,-1-17-16,0 0 15,-17 0-15,17 0 16,-17 18-16,35-18 15,-18 0-15,35 0 16,-17 0-16,18 0 16,-1 0-16,1 0 15,35 0-15,-36 0 16,19 0-16,-1 0 15,-18 0-15,-17 0 16,18 0-16,-18 0 16,0 0-16,-18 0 15,18 0-15,0 0 16,-36 0-16,19 0 15,-19 0-15,1 0 16,17 0 0,-17 0-16,17 0 15,0 0-15,18 17 16,-17 1-16,-19-18 15,54 0-15,-54 0 16,19 0-16,17 0 16,-36 0-16,72 0 15,-54 0-15,0 0 16,18 0-16,0 0 15,17 0-15,1 0 16,17 0-16,-35 0 16,18 0-16,-18 0 15,0 0-15,-1 0 16,19 0-16,-18 0 15,0 0-15,17 0 16,1 0-16,-1 0 16,1 0-16,17 0 15,-17 0-15,17 0 16,-17 0-16,-36 0 15,18 0-15,17 0 16,-34 0 0,34 0-16,-17 0 15,18 0-15,-18 0 16,17 0-16,1 0 15,-1 0-15,-17 0 16,53 0-16,-36 0 16,1 0-16,0 0 15,-18 0-15,35 0 16,-18-18-16,-17 18 15,0-17-15,0 17 16,0-18-16,0 18 16,-18-17-16,18 17 15,0 0-15,18 0 16,-36 0-16,71 0 15,-36 0-15,1 0 16,35 0-16,-36 0 16,18 0-16,18 0 15,-35 0-15,-18 0 16,0 0-16,-18 0 15,18 0-15,-18 0 16,-17 0 0,17 0-16,0 0 15,0 0-15,1 0 16,-1 0-16,0 0 15,1 0-15,17 0 16,-18 0-16,18 0 16,-18 0-16,0 0 15,18 0-15,18 0 16,-18 0-16,-18 0 15,35 0-15,-17 0 16,0 0-16,0 0 16,-35 0-16,35 0 15,17 0-15,-34 0 16,17 0-16,-1 0 15,1 0-15,18 0 16,-53 0-16,34 0 16,1 0-16,0 0 15,0 0-15,-17 0 16,-1 0-16,18 0 15,-18 0-15,0 0 16,36 0 0,-36 0-16,-17 0 15,17 0-15,0 0 16,-35 0-16,53 0 15,-53 0-15,35 0 16,1 0-16,-1 0 16,-17 0-16,-1 0 15,19 0-15,-1 0 16,-17 0-16,-18 0 15,17 0-15,18 0 16,-17 0-16,17 0 16,-17 0-16,70 0 15,-53 0-15,36 0 16,-18 0-16,17 0 15,-34 0-15,17 0 16,17 0-16,-17 0 16,0 0-16,18 0 15,-1-18-15,-35 18 16,18-18-16,-35 18 15,53 0-15,-19-17 16,-52 17 0,53 0-16,0-18 15,-35 18-15,35 0 16,17-18-16,-52 18 15,17 0-15,1-17 16,-1 17-16,0 0 16,0-18-16,1 18 15,-1 0-15,-35 0 16,18 0-16,-1 0 15,19-18-15,-1 18 16,-18 0 0,1 0-1,17 0-15,-35 0 16,36 0-16,-19 0 15,1 0-15,35-17 16,-35 17-16,17 0 16,18-18-16,-18 18 15,18-17-15,0 17 16,-18 0-16,18 0 15,0 0-15,-35 0 16,52 0 0,-35-18-16,18 18 15,0 0-15,0-18 16,-18 18-16,-17 0 15,53-17-15,-18 17 16,-36 0-16,18 0 16,1 0-16,-1 0 15,53-18-15,-53 18 16,18 0-16,0 0 15,0 0-15,0 0 16,-35 0-16,35 0 16,-18 0-16,-17 0 15,-1 0-15,36-18 16,-35 18-16,-1 0 15,19 0-15,17 0 16,-53 0-16,17 0 16,36 0-16,-35 0 15,17 0-15,0 0 16,18 0-16,0 0 15,0 0-15,-18 0 16,18 0 0,-17 0-16,-19 0 15,36 0-15,-53 0 16,18 0-16,17 0 15,-35 0-15,18 0 16,17 0-16,-17 0 16,17 0-16,-17 0 15,-1 0-15,36 0 16,-35 0-16,17 0 15,-17 0-15,17 0 16,0 0-16,1 0 16,-19 0-16,18 0 15,1 0-15,-19 0 16,1 0-16,17 0 15,1 0-15,-1 0 16,-18 0-16,19 0 16,-19 0-16,1 0 15,17 0-15,1 0 16,-1 0-16,-18 0 15,19 0-15,-1 0 16,0 0 0,-17 0-16,17 0 15,-17 0-15,35 0 16,-53 0-16,35 0 15,-17 0-15,35 0 16,-36 0-16,19 0 16,-19 0-16,54 0 15,-71 0-15,35 0 16,-17 0-16,35 0 15,-36 0-15,-17 0 16,35 0-16,1 0 16,-19 0-16,1 0 15,35 0-15,-35 0 16,17 0-16,0 0 15,0 0-15,1 0 16,-1 0-16,-17 0 16,17 0-16,-17 0 15,-18 0-15,35 0 16,0 0-16,0 0 15,-35 0-15,36 0 16,-1 0 0,-35 0-16,35 0 15,-35 0-15,18 0 16,35 0-16,-36 0 15,1 0-15,17 0 16,18 0-16,-17 0 16,-1 18-16,-18-18 15,19 18-15,17-1 16,-53-17-1,17 0-15,36 18 16,-35-18-16,17 0 16,-17 18-16,-18-18 15,35 0-15,0 17 16,1-17-16,-19 0 15,18 0-15,1 0 16,-1 0-16,-17 0 16,35 18-16,0-18 15,17 0-15,-35 35 16,18-35-16,0 0 15,0 0-15,18 18 16,-18-18 0,-1 0-16,1 0 15,18 0-15,0 0 16,-19 0-16,19 0 15,-18 0-15,0 0 16,0 0-16,17 0 16,1 0-16,17 0 15,-17 0-15,-1 0 16,1 0-16,17 0 15,-18 0-15,-17 0 16,18 0-16,-18 0 16,-36 0-16,54 0 15,0 0-15,-18 0 16,-36 0-16,18 0 15,1 0-15,-1 0 16,0 0-16,1 0 16,-19 0-1,18 0-15,-17 0 16,17 0-16,-17 0 15,0 0-15,-1 0 16,1 0 0,0 0-16,-1 0 15,1 0-15,-1 0 16,1 0-16,35 0 15,-18 0-15,-17 0 16,17 17-16,1-17 16,-1 0-16,-18 18 15,36-18-15,-35 18 16,0-18-16,-1 0 15,-17 0-15,18 0 16,17 17 0,-35-17 171,0 0-172,-70 0-15,-19 0 16,-69 0-16,-19 0 16,-17 0-16,-35 0 15,-18 0-15,18 0 16,17 0-16,18 0 15,35 0-15,71 0 16,0 0-16,35 0 16,0 0-16,0 0 15,-17 0-15,17 0 16,-18 0-16,-35 0 15,18 0-15,0 0 16,-36 0-16,54 0 16,-54 0-16,54 0 15,-18 0-15,52 0 16,-34 0-16,-1 0 15,18 0-15,-17 0 16,-18 0 0,35 0-16,17 0 15,1 0-15,0 0 16,0 0-16,35 0 15,-36 0-15,19 0 16,-19 0-16,19 0 16,-19 0-16,1 0 15,-18 0-15,-17 0 16,17 0-16,-18 0 15,18 0-15,0 0 16,0 0-16,1 0 16,-1 0-16,17 0 15,1 0-15,-35 0 16,17 0-16,-36 0 15,19 0-15,-1 0 16,-35 0-16,18 0 16,-53 0-16,18 0 15,17 0-15,-18 0 16,36 0-16,35 0 15,-17 0-15,17 0 16,0 0-16,0 0 16,35 0-1,-35 0-15,0 0 16,1-17-16,-37 17 15,36 0-15,1 0 16,-19 0-16,0 0 16,-52 0-16,35 0 15,-18 0-15,0 0 16,0 0-16,-17 0 15,17 0-15,-35 0 16,17 0-16,-52 0 16,35 0-16,53 0 15,-106 0-15,53 0 16,-36 0-16,-35 0 15,18 0-15,-52 0 16,34 0-16,0 0 16,36 0-16,-36 0 15,-52 0-15,52 0 16,18 0-16,0 0 15,17 0-15,1 0 16,35 0 0,0 0-16,-18 0 0,36 0 15,-36 0 1,35 0-16,1 0 15,-1 0-15,36 0 16,-71 0-16,54 0 16,-1 0-16,-18 0 15,36 0-15,0 0 16,0 0-16,-36 0 15,1 0-15,-18 0 16,17 0-16,18 0 16,-17 0-16,35 0 15,-18 0-15,18 0 16,17 0-16,-17 0 15,-36 0-15,72 0 16,-1 0-16,0 0 16,17 0-16,19 0 15,-36 0-15,18 0 16,-18 0-16,-18 0 15,1 0-15,-1 0 16,-35 0-16,18 0 16,-18 0-16,-17 0 15,70 0 1,-35 0-16,35 0 15,-36 0-15,37 0 16,-1 0-16,17 0 16,-34 0-16,17 0 15,-18 0-15,1 0 16,-1 0-16,-17 0 15,17 0-15,1 0 16,-36 0-16,36 0 16,-1 0-16,-17 17 15,0 1-15,35-18 16,-18 0-16,1 35 15,-19 0-15,19-17 16,-36 17-16,18-35 16,17 0-16,1 0 15,-19 18-15,19 0 16,17-18-16,-18 17 15,1 1-15,35-18 16,-1 0-16,-17 0 16,36 0-16,-18 0 15,-18 0 1,17 0-16,1 0 15,0 0-15,-18 0 16,18 0-16,-36 0 16,18 0-16,0 0 15,-17 0-15,-1 0 16,1 0-16,-19 0 15,1 0-15,35 0 16,-17 0-16,-36 0 16,35 0-16,1 0 15,-36 0-15,35 0 16,1 0-16,17 0 15,-35 18-15,35-18 16,0 0-16,18 0 16,-36 0-16,18 0 15,0 0-15,0 0 16,36 0-16,-72 0 15,54 0-15,17 0 16,-34 0 0,34 0-16,-35 0 15,35 0-15,-17 0 16,17 0-16,-34 0 15,34 0-15,-17 0 16,17 0-16,-35 0 16,0 0-16,36 0 15,-54-18-15,53 18 16,-17 0-16,-18 0 15,35-18-15,1 18 16,-18 0-16,17 0 16,-17 0-16,-1 0 15,1 0-15,-18-35 16,36 35-16,-19 0 15,1-18-15,35 18 16,-53 0-16,18 0 16,0 0-16,35 0 15,-36 0-15,1 0 16,0-17-16,-18 17 15,17-36-15,1 36 16,0 0-16,-18-17 16,-18 17-16,19-18 15,-19-17 1,36 35-16,-1 0 15,-16-18-15,34 1 16,18 17-16,-35 0 16,17 0-16,0 0 15,-17 0-15,35 0 16,-35-18-16,17 18 15,0 0-15,1 0 16,-1 0-16,1 0 16,-1 0-16,-17 0 15,17 0-15,0 0 16,-17 0-16,0 0 15,17 0-15,-17 0 16,0 0-16,-1 0 16,19 0-16,-1 0 15,0 0-15,1 0 16,-1 0-16,-17 0 15,17 0-15,-17 0 16,17 0-16,-17 0 16,17 0-16,1 0 15,-19 0 1,19 0-16,-18 0 15,17 0-15,-35 0 16,35 0-16,-35 0 16,36 0-16,-36 0 15,18 0-15,17 0 16,-17 0-16,-1 0 15,-16 0-15,-1 0 16,35 0-16,-17 0 16,17 0-16,-35 0 15,35 0-15,-17 0 16,18 0-16,-36 0 15,17 0-15,1 0 16,17 0-16,-34 0 16,-1 0-16,17 0 15,1 0-15,17 0 16,-34 0-16,16 0 15,19 0-15,-1-18 16,-17 18-16,17 0 16,0 0-16,1 0 15,17 0 1,-18 0-16,0 0 15,-17 0-15,18 0 16,-1 0-16,-17 0 16,-1 0-16,1 0 15,0 0-15,17 0 16,-35 0-16,0 0 15,36 0-15,-19 0 16,19 0-16,-1 0 16,1 0-16,-1 0 15,0 0-15,-17 0 16,0 0-16,-1 0 15,19 0-15,-19 0 16,1 0-16,18 0 16,17 0-16,-18 0 15,0 0 1,1 0-16,17 0 15,-18 0-15,0 0 16,36 0 296,35 0-296,-18 18-16,0-18 15,18 18 1,-35-18-16,17 17 15,1 19-15,-1-36 16,18 17-16,0 18 16,-18-35-16,0 18 15,18-18-15,-18 18 16,36 17-16,-36-35 15,53 18-15,-17-1 16,35 19-16,-53-36 16,0 0-16,0 0 15,-18 17-15,53-17 16,-17 18-16,-1-18 15,54 17-15,-18 19 16,-36-36-16,18 0 16,-35 0-16,18 17 15,-36-17-15,18 0 16,-18 0-16,0 0 15,36 0-15,-36 0 16,36 0-16,-36 0 16,36 0-16,-1 0 15,18 0 1,-35 0-16,36 0 15,-37 0-15,19 0 16,-18 0-16,0 0 16,-18 0-16,18 0 15,18 0-15,-18 0 16,52 0-16,-16 0 15,34 0-15,1 0 16,-1 0-16,-35 0 16,18 0-16,-35 0 15,-1 0-15,-17 0 16,-18 0-16,1 0 15,-19 0-15,-17 0 16,18 0-16,0 0 47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12/3/2019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20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12/3/2019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02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12/3/2019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784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12/3/2019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0677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12/3/2019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55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12/3/2019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061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12/3/2019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169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12/3/2019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936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12/3/2019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419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>
                <a:solidFill>
                  <a:prstClr val="black"/>
                </a:solidFill>
              </a:rPr>
              <a:pPr/>
              <a:t>12/3/2019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902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2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12/3/2019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175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9608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080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6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3869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592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955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015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970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4034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12/3/2019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3370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30617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384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544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838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306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0816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5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12/3/2019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12/3/2019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38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12/3/2019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18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12/3/2019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25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12/3/2019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50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12/3/2019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22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 defTabSz="457200"/>
              <a:t>12/3/2019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6D22F896-40B5-4ADD-8801-0D06FADFA095}" type="slidenum">
              <a:rPr lang="en-US" dirty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7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1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5.png"/><Relationship Id="rId7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customXml" Target="../ink/ink1.xml"/><Relationship Id="rId10" Type="http://schemas.openxmlformats.org/officeDocument/2006/relationships/image" Target="../media/image9.emf"/><Relationship Id="rId4" Type="http://schemas.openxmlformats.org/officeDocument/2006/relationships/image" Target="../media/image6.png"/><Relationship Id="rId9" Type="http://schemas.openxmlformats.org/officeDocument/2006/relationships/customXml" Target="../ink/ink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742" y="-10295"/>
            <a:ext cx="11508885" cy="831342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481F67"/>
                </a:solidFill>
              </a:rPr>
              <a:t>Kuhn </a:t>
            </a:r>
            <a:r>
              <a:rPr lang="en-US" sz="4400" b="1" dirty="0" smtClean="0">
                <a:solidFill>
                  <a:srgbClr val="481F67"/>
                </a:solidFill>
              </a:rPr>
              <a:t>Jigsaw mini presentations</a:t>
            </a:r>
            <a:endParaRPr lang="en-US" sz="4400" b="1" dirty="0">
              <a:solidFill>
                <a:srgbClr val="481F6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683741"/>
            <a:ext cx="8201329" cy="471204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2060"/>
                </a:solidFill>
              </a:rPr>
              <a:t>During Our Next class - 20 mins creating a </a:t>
            </a:r>
            <a:r>
              <a:rPr lang="en-US" sz="3200" b="1" dirty="0" err="1" smtClean="0">
                <a:solidFill>
                  <a:srgbClr val="002060"/>
                </a:solidFill>
              </a:rPr>
              <a:t>Ch</a:t>
            </a:r>
            <a:r>
              <a:rPr lang="en-US" sz="3200" b="1" dirty="0" smtClean="0">
                <a:solidFill>
                  <a:srgbClr val="002060"/>
                </a:solidFill>
              </a:rPr>
              <a:t> 2 outline (Volunteers?) Then  working on…</a:t>
            </a:r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C00000"/>
                </a:solidFill>
              </a:rPr>
              <a:t>Mini Present (</a:t>
            </a:r>
            <a:r>
              <a:rPr lang="en-US" sz="3200" b="1" u="sng" dirty="0" smtClean="0">
                <a:solidFill>
                  <a:srgbClr val="C00000"/>
                </a:solidFill>
              </a:rPr>
              <a:t>10 minutes</a:t>
            </a:r>
            <a:r>
              <a:rPr lang="en-US" sz="3200" b="1" dirty="0" smtClean="0">
                <a:solidFill>
                  <a:srgbClr val="C00000"/>
                </a:solidFill>
              </a:rPr>
              <a:t>) to your group Thursday, December 5</a:t>
            </a:r>
          </a:p>
          <a:p>
            <a:pPr lvl="1">
              <a:lnSpc>
                <a:spcPct val="100000"/>
              </a:lnSpc>
            </a:pPr>
            <a:r>
              <a:rPr lang="en-US" sz="3000" b="1" dirty="0" smtClean="0">
                <a:solidFill>
                  <a:srgbClr val="481F67"/>
                </a:solidFill>
              </a:rPr>
              <a:t>turn in an outline (combo of presentation &amp; main points to cover-see picture below for directions) </a:t>
            </a:r>
            <a:r>
              <a:rPr lang="en-US" sz="3000" b="1" u="sng" dirty="0" smtClean="0">
                <a:solidFill>
                  <a:srgbClr val="481F67"/>
                </a:solidFill>
              </a:rPr>
              <a:t>to turnitin.com</a:t>
            </a:r>
            <a:r>
              <a:rPr lang="en-US" sz="3000" b="1" dirty="0" smtClean="0">
                <a:solidFill>
                  <a:srgbClr val="481F67"/>
                </a:solidFill>
              </a:rPr>
              <a:t> before 8am Dec. 5</a:t>
            </a:r>
            <a:r>
              <a:rPr lang="en-US" sz="3000" b="1" baseline="30000" dirty="0" smtClean="0">
                <a:solidFill>
                  <a:srgbClr val="481F67"/>
                </a:solidFill>
              </a:rPr>
              <a:t>th</a:t>
            </a:r>
            <a:r>
              <a:rPr lang="en-US" sz="3000" b="1" dirty="0" smtClean="0">
                <a:solidFill>
                  <a:srgbClr val="481F67"/>
                </a:solidFill>
              </a:rPr>
              <a:t>; But DO NOT Just READ the outline for your presentation</a:t>
            </a:r>
          </a:p>
          <a:p>
            <a:pPr lvl="1">
              <a:lnSpc>
                <a:spcPct val="100000"/>
              </a:lnSpc>
            </a:pPr>
            <a:r>
              <a:rPr lang="en-US" sz="3000" b="1" dirty="0" smtClean="0">
                <a:solidFill>
                  <a:srgbClr val="481F67"/>
                </a:solidFill>
              </a:rPr>
              <a:t>You choose the format, visuals, activities, etc. but try to include elements in the IA </a:t>
            </a:r>
            <a:r>
              <a:rPr lang="en-US" sz="3000" b="1" smtClean="0">
                <a:solidFill>
                  <a:srgbClr val="481F67"/>
                </a:solidFill>
              </a:rPr>
              <a:t>pictured right</a:t>
            </a:r>
            <a:endParaRPr lang="en-US" sz="3000" b="1" dirty="0" smtClean="0">
              <a:solidFill>
                <a:srgbClr val="481F67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493" b="2801"/>
          <a:stretch/>
        </p:blipFill>
        <p:spPr>
          <a:xfrm>
            <a:off x="8201329" y="1344186"/>
            <a:ext cx="3817677" cy="35284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406" y="6211542"/>
            <a:ext cx="11858625" cy="428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0664" y="5125881"/>
            <a:ext cx="3783227" cy="10604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/>
              <p14:cNvContentPartPr/>
              <p14:nvPr/>
            </p14:nvContentPartPr>
            <p14:xfrm>
              <a:off x="6385050" y="5325590"/>
              <a:ext cx="920880" cy="8280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69210" y="5262230"/>
                <a:ext cx="952560" cy="20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/>
              <p14:cNvContentPartPr/>
              <p14:nvPr/>
            </p14:nvContentPartPr>
            <p14:xfrm>
              <a:off x="5347991" y="5929568"/>
              <a:ext cx="533520" cy="450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32151" y="5866208"/>
                <a:ext cx="56520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/>
              <p14:cNvContentPartPr/>
              <p14:nvPr/>
            </p14:nvContentPartPr>
            <p14:xfrm>
              <a:off x="315406" y="6343812"/>
              <a:ext cx="11703600" cy="2224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99566" y="6280452"/>
                <a:ext cx="11735280" cy="34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438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742" y="165437"/>
            <a:ext cx="11508885" cy="831342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481F67"/>
                </a:solidFill>
              </a:rPr>
              <a:t>Kuhn </a:t>
            </a:r>
            <a:r>
              <a:rPr lang="en-US" sz="4400" b="1" dirty="0" smtClean="0">
                <a:solidFill>
                  <a:srgbClr val="481F67"/>
                </a:solidFill>
              </a:rPr>
              <a:t>Jigsaw mini presentations</a:t>
            </a:r>
            <a:endParaRPr lang="en-US" sz="4400" b="1" dirty="0">
              <a:solidFill>
                <a:srgbClr val="481F6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8854" y="848497"/>
            <a:ext cx="12012464" cy="6009503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2060"/>
                </a:solidFill>
              </a:rPr>
              <a:t>Keep in mind – </a:t>
            </a:r>
            <a:r>
              <a:rPr lang="en-US" sz="3200" b="1" u="sng" dirty="0" smtClean="0">
                <a:solidFill>
                  <a:srgbClr val="002060"/>
                </a:solidFill>
              </a:rPr>
              <a:t>What is your goal? Knowledge Questions? Development?</a:t>
            </a:r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481F67"/>
                </a:solidFill>
              </a:rPr>
              <a:t>Present </a:t>
            </a:r>
            <a:r>
              <a:rPr lang="en-US" sz="2800" b="1" dirty="0" smtClean="0">
                <a:solidFill>
                  <a:srgbClr val="481F67"/>
                </a:solidFill>
              </a:rPr>
              <a:t>(</a:t>
            </a:r>
            <a:r>
              <a:rPr lang="en-US" sz="2800" b="1" u="sng" dirty="0" smtClean="0">
                <a:solidFill>
                  <a:srgbClr val="481F67"/>
                </a:solidFill>
              </a:rPr>
              <a:t>10 minutes</a:t>
            </a:r>
            <a:r>
              <a:rPr lang="en-US" sz="2800" b="1" dirty="0" smtClean="0">
                <a:solidFill>
                  <a:srgbClr val="481F67"/>
                </a:solidFill>
              </a:rPr>
              <a:t>) </a:t>
            </a:r>
            <a:r>
              <a:rPr lang="en-US" sz="3200" b="1" dirty="0" smtClean="0">
                <a:solidFill>
                  <a:srgbClr val="481F67"/>
                </a:solidFill>
              </a:rPr>
              <a:t>to your group Thursday, December 5</a:t>
            </a:r>
            <a:r>
              <a:rPr lang="en-US" sz="3200" b="1" baseline="30000" dirty="0" smtClean="0">
                <a:solidFill>
                  <a:srgbClr val="481F67"/>
                </a:solidFill>
              </a:rPr>
              <a:t>th</a:t>
            </a:r>
            <a:r>
              <a:rPr lang="en-US" sz="3200" b="1" dirty="0" smtClean="0">
                <a:solidFill>
                  <a:srgbClr val="481F67"/>
                </a:solidFill>
              </a:rPr>
              <a:t> </a:t>
            </a:r>
            <a:r>
              <a:rPr lang="en-US" sz="2800" b="1" dirty="0" smtClean="0">
                <a:solidFill>
                  <a:srgbClr val="481F67"/>
                </a:solidFill>
              </a:rPr>
              <a:t>(3-4 presentations) </a:t>
            </a:r>
            <a:r>
              <a:rPr lang="en-US" sz="3200" b="1" dirty="0" smtClean="0">
                <a:solidFill>
                  <a:srgbClr val="481F67"/>
                </a:solidFill>
              </a:rPr>
              <a:t>&amp; Friday, December 6th </a:t>
            </a:r>
            <a:r>
              <a:rPr lang="en-US" sz="2800" b="1" dirty="0" smtClean="0">
                <a:solidFill>
                  <a:srgbClr val="481F67"/>
                </a:solidFill>
              </a:rPr>
              <a:t>(1-2 presentations)</a:t>
            </a:r>
            <a:r>
              <a:rPr lang="en-US" sz="3200" b="1" dirty="0" smtClean="0">
                <a:solidFill>
                  <a:srgbClr val="481F67"/>
                </a:solidFill>
              </a:rPr>
              <a:t> </a:t>
            </a:r>
          </a:p>
          <a:p>
            <a:pPr lvl="1">
              <a:lnSpc>
                <a:spcPct val="100000"/>
              </a:lnSpc>
            </a:pPr>
            <a:r>
              <a:rPr lang="en-US" sz="3000" b="1" dirty="0" smtClean="0">
                <a:solidFill>
                  <a:srgbClr val="481F67"/>
                </a:solidFill>
              </a:rPr>
              <a:t>turn in an outline to </a:t>
            </a:r>
            <a:r>
              <a:rPr lang="en-US" sz="3000" b="1" u="sng" dirty="0" smtClean="0">
                <a:solidFill>
                  <a:srgbClr val="481F67"/>
                </a:solidFill>
              </a:rPr>
              <a:t>turnitin.com before </a:t>
            </a:r>
            <a:r>
              <a:rPr lang="en-US" sz="3000" b="1" u="sng" dirty="0" smtClean="0">
                <a:solidFill>
                  <a:srgbClr val="481F67"/>
                </a:solidFill>
              </a:rPr>
              <a:t>8am on </a:t>
            </a:r>
            <a:r>
              <a:rPr lang="en-US" sz="3000" b="1" u="sng" dirty="0" err="1" smtClean="0">
                <a:solidFill>
                  <a:srgbClr val="481F67"/>
                </a:solidFill>
              </a:rPr>
              <a:t>thurs</a:t>
            </a:r>
            <a:r>
              <a:rPr lang="en-US" sz="3000" b="1" u="sng" dirty="0" smtClean="0">
                <a:solidFill>
                  <a:srgbClr val="481F67"/>
                </a:solidFill>
              </a:rPr>
              <a:t> </a:t>
            </a:r>
            <a:r>
              <a:rPr lang="en-US" sz="3000" b="1" dirty="0" smtClean="0">
                <a:solidFill>
                  <a:srgbClr val="481F67"/>
                </a:solidFill>
              </a:rPr>
              <a:t>– 12/5</a:t>
            </a:r>
          </a:p>
          <a:p>
            <a:pPr lvl="1">
              <a:lnSpc>
                <a:spcPct val="100000"/>
              </a:lnSpc>
            </a:pPr>
            <a:r>
              <a:rPr lang="en-US" sz="3000" b="1" dirty="0" smtClean="0">
                <a:solidFill>
                  <a:srgbClr val="481F67"/>
                </a:solidFill>
              </a:rPr>
              <a:t>Will </a:t>
            </a:r>
            <a:r>
              <a:rPr lang="en-US" sz="3000" b="1" dirty="0" smtClean="0">
                <a:solidFill>
                  <a:srgbClr val="481F67"/>
                </a:solidFill>
              </a:rPr>
              <a:t>go in order of book as best you can with who is present – if absent, will have some more work to do, as it is the only way to get everyone the information</a:t>
            </a:r>
          </a:p>
          <a:p>
            <a:pPr lvl="1">
              <a:lnSpc>
                <a:spcPct val="100000"/>
              </a:lnSpc>
            </a:pPr>
            <a:r>
              <a:rPr lang="en-US" sz="3000" b="1" dirty="0" smtClean="0">
                <a:solidFill>
                  <a:srgbClr val="481F67"/>
                </a:solidFill>
              </a:rPr>
              <a:t>10 minutes a chapter-doesn’t matter if 1 or 2 </a:t>
            </a:r>
            <a:r>
              <a:rPr lang="en-US" sz="3000" b="1" dirty="0" smtClean="0">
                <a:solidFill>
                  <a:srgbClr val="481F67"/>
                </a:solidFill>
              </a:rPr>
              <a:t>presenters, you have 10 minutes to work with-you decide how to breakdown</a:t>
            </a:r>
          </a:p>
          <a:p>
            <a:pPr lvl="1">
              <a:lnSpc>
                <a:spcPct val="100000"/>
              </a:lnSpc>
            </a:pPr>
            <a:r>
              <a:rPr lang="en-US" sz="3000" b="1" dirty="0" smtClean="0">
                <a:solidFill>
                  <a:srgbClr val="481F67"/>
                </a:solidFill>
              </a:rPr>
              <a:t>If using technology, bring your own device</a:t>
            </a:r>
            <a:endParaRPr lang="en-US" sz="3000" b="1" dirty="0" smtClean="0">
              <a:solidFill>
                <a:srgbClr val="481F67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C00000"/>
                </a:solidFill>
              </a:rPr>
              <a:t>Read &amp; have notes in Journal #19 for </a:t>
            </a:r>
            <a:r>
              <a:rPr lang="en-US" sz="3200" b="1" dirty="0" err="1" smtClean="0">
                <a:solidFill>
                  <a:srgbClr val="C00000"/>
                </a:solidFill>
              </a:rPr>
              <a:t>Ch</a:t>
            </a:r>
            <a:r>
              <a:rPr lang="en-US" sz="3200" b="1" dirty="0" smtClean="0">
                <a:solidFill>
                  <a:srgbClr val="C00000"/>
                </a:solidFill>
              </a:rPr>
              <a:t> 13 by Monday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1_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228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Tw Cen MT</vt:lpstr>
      <vt:lpstr>Droplet</vt:lpstr>
      <vt:lpstr>1_Droplet</vt:lpstr>
      <vt:lpstr>Kuhn Jigsaw mini presentations</vt:lpstr>
      <vt:lpstr>Kuhn Jigsaw mini presentations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Kuhn Jigsaw mini presentations</dc:title>
  <dc:creator>Maners, Allison SHS Staff</dc:creator>
  <cp:lastModifiedBy>Maners, Allison SHS Staff</cp:lastModifiedBy>
  <cp:revision>2</cp:revision>
  <dcterms:created xsi:type="dcterms:W3CDTF">2019-12-02T21:57:34Z</dcterms:created>
  <dcterms:modified xsi:type="dcterms:W3CDTF">2019-12-03T23:46:03Z</dcterms:modified>
</cp:coreProperties>
</file>