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33D88-1960-4B21-BF54-7F3D0EDB64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36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CDAD0-A73C-45CB-90B8-933CD452D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69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9B362-0BB3-4585-944F-CD50174045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40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33D88-1960-4B21-BF54-7F3D0EDB64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585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6980E-E356-4949-80F1-21FB6397E8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815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02376-5B25-4578-B9EC-FEC457B7FB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446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083F-5781-470F-AF50-F154DD2514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252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1C35D-ED3B-40B2-A133-ED9C6434CC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262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5F70C-1A42-485C-B828-843EEA6A1F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696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D712D-F832-454B-9274-5880431DA2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683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021D0-0985-4CC5-8F6C-9B8141A3D9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0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6980E-E356-4949-80F1-21FB6397E8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6143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5B35-C2AE-490F-977E-AB06A42A83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61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CDAD0-A73C-45CB-90B8-933CD452D9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64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9B362-0BB3-4585-944F-CD50174045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54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02376-5B25-4578-B9EC-FEC457B7FB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0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083F-5781-470F-AF50-F154DD2514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38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1C35D-ED3B-40B2-A133-ED9C6434CC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21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5F70C-1A42-485C-B828-843EEA6A1F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37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D712D-F832-454B-9274-5880431DA2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90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021D0-0985-4CC5-8F6C-9B8141A3D9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98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5B35-C2AE-490F-977E-AB06A42A83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0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EB7458-B086-4CFF-8C6F-4631944BC19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3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EB7458-B086-4CFF-8C6F-4631944BC19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61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Latin%2520America%2520politic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17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en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51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south_america_out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45604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1_Default Design</vt:lpstr>
      <vt:lpstr>PowerPoint Presentation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Maners, Allison SHS Staff</dc:creator>
  <cp:lastModifiedBy>Maners, Allison SHS Staff</cp:lastModifiedBy>
  <cp:revision>1</cp:revision>
  <dcterms:created xsi:type="dcterms:W3CDTF">2016-10-31T23:13:08Z</dcterms:created>
  <dcterms:modified xsi:type="dcterms:W3CDTF">2016-10-31T23:14:03Z</dcterms:modified>
</cp:coreProperties>
</file>