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5070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8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3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1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30319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9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2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6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8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406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934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336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0705"/>
            <a:ext cx="9601200" cy="96261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Knowledge Framework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lh5.googleusercontent.com/9RcKroDWyZUG7efHuKzttLG5NvtK0m41UNN5Y-KW9TVmNnh3ql5JZt6-6ESJuXVvQEalTLLOvV3Y6OHwOFBwU6vlUCw4TDjvjySTGXF1HKtsttn5nPdUw9wh1hpxT2EYPZStEjdkY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63316"/>
            <a:ext cx="9829800" cy="483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9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0705"/>
            <a:ext cx="9601200" cy="96261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Knowledge Framework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63316"/>
            <a:ext cx="9806243" cy="517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0705"/>
            <a:ext cx="9601200" cy="96261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Knowledge Framework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81100"/>
            <a:ext cx="10091517" cy="481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9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0705"/>
            <a:ext cx="9601200" cy="96261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Knowledge Framework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77851"/>
            <a:ext cx="9876657" cy="512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3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0705"/>
            <a:ext cx="9601200" cy="96261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Knowledge Framework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25532"/>
            <a:ext cx="9816398" cy="407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0705"/>
            <a:ext cx="9601200" cy="96261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Knowledge Framework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63316"/>
            <a:ext cx="9601200" cy="493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The Knowledge Framework</vt:lpstr>
      <vt:lpstr>The Knowledge Framework</vt:lpstr>
      <vt:lpstr>The Knowledge Framework</vt:lpstr>
      <vt:lpstr>The Knowledge Framework</vt:lpstr>
      <vt:lpstr>The Knowledge Framework</vt:lpstr>
      <vt:lpstr>The Knowledge Framework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Knowledge Framework</dc:title>
  <dc:creator>Maners, Allison SHS Staff</dc:creator>
  <cp:lastModifiedBy>Maners, Allison SHS Staff</cp:lastModifiedBy>
  <cp:revision>1</cp:revision>
  <dcterms:created xsi:type="dcterms:W3CDTF">2019-11-19T17:07:05Z</dcterms:created>
  <dcterms:modified xsi:type="dcterms:W3CDTF">2019-11-19T17:07:19Z</dcterms:modified>
</cp:coreProperties>
</file>